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3" r:id="rId8"/>
    <p:sldId id="274" r:id="rId9"/>
    <p:sldId id="261" r:id="rId10"/>
    <p:sldId id="264" r:id="rId11"/>
    <p:sldId id="262" r:id="rId12"/>
    <p:sldId id="265" r:id="rId13"/>
    <p:sldId id="275" r:id="rId14"/>
    <p:sldId id="266" r:id="rId15"/>
    <p:sldId id="267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453"/>
    <a:srgbClr val="81B397"/>
    <a:srgbClr val="C2EAD3"/>
    <a:srgbClr val="67CD95"/>
    <a:srgbClr val="B2D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RENDRA KUMAR VERMA" userId="eaa9f545-4474-4b2b-b3ca-37f0be7657e1" providerId="ADAL" clId="{B4E946A5-C19E-0744-9896-7E9AD73D12EF}"/>
    <pc:docChg chg="custSel modSld">
      <pc:chgData name="VIRENDRA KUMAR VERMA" userId="eaa9f545-4474-4b2b-b3ca-37f0be7657e1" providerId="ADAL" clId="{B4E946A5-C19E-0744-9896-7E9AD73D12EF}" dt="2022-08-29T13:09:18.534" v="37" actId="20577"/>
      <pc:docMkLst>
        <pc:docMk/>
      </pc:docMkLst>
      <pc:sldChg chg="modSp">
        <pc:chgData name="VIRENDRA KUMAR VERMA" userId="eaa9f545-4474-4b2b-b3ca-37f0be7657e1" providerId="ADAL" clId="{B4E946A5-C19E-0744-9896-7E9AD73D12EF}" dt="2022-08-27T13:27:16.268" v="13" actId="20577"/>
        <pc:sldMkLst>
          <pc:docMk/>
          <pc:sldMk cId="2849948691" sldId="259"/>
        </pc:sldMkLst>
        <pc:spChg chg="mod">
          <ac:chgData name="VIRENDRA KUMAR VERMA" userId="eaa9f545-4474-4b2b-b3ca-37f0be7657e1" providerId="ADAL" clId="{B4E946A5-C19E-0744-9896-7E9AD73D12EF}" dt="2022-08-27T13:27:16.268" v="13" actId="20577"/>
          <ac:spMkLst>
            <pc:docMk/>
            <pc:sldMk cId="2849948691" sldId="259"/>
            <ac:spMk id="33" creationId="{2515D20E-756B-47CB-B170-6CD992D81E6D}"/>
          </ac:spMkLst>
        </pc:spChg>
      </pc:sldChg>
      <pc:sldChg chg="modSp">
        <pc:chgData name="VIRENDRA KUMAR VERMA" userId="eaa9f545-4474-4b2b-b3ca-37f0be7657e1" providerId="ADAL" clId="{B4E946A5-C19E-0744-9896-7E9AD73D12EF}" dt="2022-08-29T13:09:18.534" v="37" actId="20577"/>
        <pc:sldMkLst>
          <pc:docMk/>
          <pc:sldMk cId="3037216092" sldId="260"/>
        </pc:sldMkLst>
        <pc:graphicFrameChg chg="modGraphic">
          <ac:chgData name="VIRENDRA KUMAR VERMA" userId="eaa9f545-4474-4b2b-b3ca-37f0be7657e1" providerId="ADAL" clId="{B4E946A5-C19E-0744-9896-7E9AD73D12EF}" dt="2022-08-29T13:09:18.534" v="37" actId="20577"/>
          <ac:graphicFrameMkLst>
            <pc:docMk/>
            <pc:sldMk cId="3037216092" sldId="260"/>
            <ac:graphicFrameMk id="12" creationId="{9706BB72-166C-47E5-B354-8937971D5C06}"/>
          </ac:graphicFrameMkLst>
        </pc:graphicFrameChg>
      </pc:sldChg>
    </pc:docChg>
  </pc:docChgLst>
  <pc:docChgLst>
    <pc:chgData name="VIRENDRA KUMAR VERMA" userId="S::virendra2001@iitg.ac.in::eaa9f545-4474-4b2b-b3ca-37f0be7657e1" providerId="AD" clId="Web-{4FAFB345-C0CC-4689-842B-B8E9BA86DF5A}"/>
    <pc:docChg chg="modSld">
      <pc:chgData name="VIRENDRA KUMAR VERMA" userId="S::virendra2001@iitg.ac.in::eaa9f545-4474-4b2b-b3ca-37f0be7657e1" providerId="AD" clId="Web-{4FAFB345-C0CC-4689-842B-B8E9BA86DF5A}" dt="2022-08-31T12:32:43.640" v="195" actId="20577"/>
      <pc:docMkLst>
        <pc:docMk/>
      </pc:docMkLst>
      <pc:sldChg chg="addSp delSp modSp">
        <pc:chgData name="VIRENDRA KUMAR VERMA" userId="S::virendra2001@iitg.ac.in::eaa9f545-4474-4b2b-b3ca-37f0be7657e1" providerId="AD" clId="Web-{4FAFB345-C0CC-4689-842B-B8E9BA86DF5A}" dt="2022-08-31T12:02:05.467" v="91"/>
        <pc:sldMkLst>
          <pc:docMk/>
          <pc:sldMk cId="2932922099" sldId="262"/>
        </pc:sldMkLst>
        <pc:graphicFrameChg chg="add del mod">
          <ac:chgData name="VIRENDRA KUMAR VERMA" userId="S::virendra2001@iitg.ac.in::eaa9f545-4474-4b2b-b3ca-37f0be7657e1" providerId="AD" clId="Web-{4FAFB345-C0CC-4689-842B-B8E9BA86DF5A}" dt="2022-08-31T12:02:05.467" v="91"/>
          <ac:graphicFrameMkLst>
            <pc:docMk/>
            <pc:sldMk cId="2932922099" sldId="262"/>
            <ac:graphicFrameMk id="26" creationId="{ED64CBD6-9E48-5532-4C94-C6BFE399FF56}"/>
          </ac:graphicFrameMkLst>
        </pc:graphicFrameChg>
      </pc:sldChg>
      <pc:sldChg chg="addSp delSp modSp">
        <pc:chgData name="VIRENDRA KUMAR VERMA" userId="S::virendra2001@iitg.ac.in::eaa9f545-4474-4b2b-b3ca-37f0be7657e1" providerId="AD" clId="Web-{4FAFB345-C0CC-4689-842B-B8E9BA86DF5A}" dt="2022-08-31T12:32:43.640" v="195" actId="20577"/>
        <pc:sldMkLst>
          <pc:docMk/>
          <pc:sldMk cId="2239663535" sldId="268"/>
        </pc:sldMkLst>
        <pc:spChg chg="mod">
          <ac:chgData name="VIRENDRA KUMAR VERMA" userId="S::virendra2001@iitg.ac.in::eaa9f545-4474-4b2b-b3ca-37f0be7657e1" providerId="AD" clId="Web-{4FAFB345-C0CC-4689-842B-B8E9BA86DF5A}" dt="2022-08-31T12:25:58.523" v="187" actId="1076"/>
          <ac:spMkLst>
            <pc:docMk/>
            <pc:sldMk cId="2239663535" sldId="268"/>
            <ac:spMk id="2" creationId="{A3F8E8FE-F9BB-4ACA-AD37-A291199FE9D3}"/>
          </ac:spMkLst>
        </pc:spChg>
        <pc:spChg chg="add del">
          <ac:chgData name="VIRENDRA KUMAR VERMA" userId="S::virendra2001@iitg.ac.in::eaa9f545-4474-4b2b-b3ca-37f0be7657e1" providerId="AD" clId="Web-{4FAFB345-C0CC-4689-842B-B8E9BA86DF5A}" dt="2022-08-31T12:17:37.874" v="140"/>
          <ac:spMkLst>
            <pc:docMk/>
            <pc:sldMk cId="2239663535" sldId="268"/>
            <ac:spMk id="647" creationId="{E3BF6C4B-9DF3-CCB7-A2E6-F0C9C8AB132E}"/>
          </ac:spMkLst>
        </pc:spChg>
        <pc:graphicFrameChg chg="add mod modGraphic">
          <ac:chgData name="VIRENDRA KUMAR VERMA" userId="S::virendra2001@iitg.ac.in::eaa9f545-4474-4b2b-b3ca-37f0be7657e1" providerId="AD" clId="Web-{4FAFB345-C0CC-4689-842B-B8E9BA86DF5A}" dt="2022-08-31T12:32:43.640" v="195" actId="20577"/>
          <ac:graphicFrameMkLst>
            <pc:docMk/>
            <pc:sldMk cId="2239663535" sldId="268"/>
            <ac:graphicFrameMk id="12" creationId="{EC3F1AF6-7E9C-D089-8B2C-0667899E75FE}"/>
          </ac:graphicFrameMkLst>
        </pc:graphicFrameChg>
      </pc:sldChg>
      <pc:sldChg chg="addSp modSp">
        <pc:chgData name="VIRENDRA KUMAR VERMA" userId="S::virendra2001@iitg.ac.in::eaa9f545-4474-4b2b-b3ca-37f0be7657e1" providerId="AD" clId="Web-{4FAFB345-C0CC-4689-842B-B8E9BA86DF5A}" dt="2022-08-31T11:54:58.194" v="49" actId="1076"/>
        <pc:sldMkLst>
          <pc:docMk/>
          <pc:sldMk cId="4210954397" sldId="269"/>
        </pc:sldMkLst>
        <pc:spChg chg="mod">
          <ac:chgData name="VIRENDRA KUMAR VERMA" userId="S::virendra2001@iitg.ac.in::eaa9f545-4474-4b2b-b3ca-37f0be7657e1" providerId="AD" clId="Web-{4FAFB345-C0CC-4689-842B-B8E9BA86DF5A}" dt="2022-08-31T11:53:21.692" v="30" actId="20577"/>
          <ac:spMkLst>
            <pc:docMk/>
            <pc:sldMk cId="4210954397" sldId="269"/>
            <ac:spMk id="10" creationId="{83F553FA-2BFE-4291-8EA4-9002764A561A}"/>
          </ac:spMkLst>
        </pc:spChg>
        <pc:graphicFrameChg chg="mod modGraphic">
          <ac:chgData name="VIRENDRA KUMAR VERMA" userId="S::virendra2001@iitg.ac.in::eaa9f545-4474-4b2b-b3ca-37f0be7657e1" providerId="AD" clId="Web-{4FAFB345-C0CC-4689-842B-B8E9BA86DF5A}" dt="2022-08-31T11:54:24.131" v="44" actId="1076"/>
          <ac:graphicFrameMkLst>
            <pc:docMk/>
            <pc:sldMk cId="4210954397" sldId="269"/>
            <ac:graphicFrameMk id="11" creationId="{A1E9E355-C347-4F0A-AE98-A5344D1A8219}"/>
          </ac:graphicFrameMkLst>
        </pc:graphicFrameChg>
        <pc:picChg chg="add mod">
          <ac:chgData name="VIRENDRA KUMAR VERMA" userId="S::virendra2001@iitg.ac.in::eaa9f545-4474-4b2b-b3ca-37f0be7657e1" providerId="AD" clId="Web-{4FAFB345-C0CC-4689-842B-B8E9BA86DF5A}" dt="2022-08-31T11:54:30.303" v="46" actId="1076"/>
          <ac:picMkLst>
            <pc:docMk/>
            <pc:sldMk cId="4210954397" sldId="269"/>
            <ac:picMk id="2" creationId="{E540BB0F-ADF4-2E02-F497-FE5976F49771}"/>
          </ac:picMkLst>
        </pc:picChg>
        <pc:picChg chg="add mod">
          <ac:chgData name="VIRENDRA KUMAR VERMA" userId="S::virendra2001@iitg.ac.in::eaa9f545-4474-4b2b-b3ca-37f0be7657e1" providerId="AD" clId="Web-{4FAFB345-C0CC-4689-842B-B8E9BA86DF5A}" dt="2022-08-31T11:54:58.194" v="49" actId="1076"/>
          <ac:picMkLst>
            <pc:docMk/>
            <pc:sldMk cId="4210954397" sldId="269"/>
            <ac:picMk id="12" creationId="{0F35AE58-601B-DD66-E3D6-5B98BD25AC3E}"/>
          </ac:picMkLst>
        </pc:picChg>
        <pc:picChg chg="mod">
          <ac:chgData name="VIRENDRA KUMAR VERMA" userId="S::virendra2001@iitg.ac.in::eaa9f545-4474-4b2b-b3ca-37f0be7657e1" providerId="AD" clId="Web-{4FAFB345-C0CC-4689-842B-B8E9BA86DF5A}" dt="2022-08-31T11:54:12.818" v="43" actId="14100"/>
          <ac:picMkLst>
            <pc:docMk/>
            <pc:sldMk cId="4210954397" sldId="269"/>
            <ac:picMk id="13" creationId="{276A1C45-D313-4BE3-8A85-CEB3A8CE9FCD}"/>
          </ac:picMkLst>
        </pc:picChg>
        <pc:picChg chg="mod">
          <ac:chgData name="VIRENDRA KUMAR VERMA" userId="S::virendra2001@iitg.ac.in::eaa9f545-4474-4b2b-b3ca-37f0be7657e1" providerId="AD" clId="Web-{4FAFB345-C0CC-4689-842B-B8E9BA86DF5A}" dt="2022-08-31T11:54:09.208" v="41" actId="14100"/>
          <ac:picMkLst>
            <pc:docMk/>
            <pc:sldMk cId="4210954397" sldId="269"/>
            <ac:picMk id="14" creationId="{D77D9E6F-675F-436E-8BD5-DC9D4DA952D0}"/>
          </ac:picMkLst>
        </pc:picChg>
      </pc:sldChg>
      <pc:sldChg chg="addSp delSp modSp">
        <pc:chgData name="VIRENDRA KUMAR VERMA" userId="S::virendra2001@iitg.ac.in::eaa9f545-4474-4b2b-b3ca-37f0be7657e1" providerId="AD" clId="Web-{4FAFB345-C0CC-4689-842B-B8E9BA86DF5A}" dt="2022-08-31T12:02:19.608" v="94" actId="1076"/>
        <pc:sldMkLst>
          <pc:docMk/>
          <pc:sldMk cId="1637621339" sldId="271"/>
        </pc:sldMkLst>
        <pc:graphicFrameChg chg="add del mod modGraphic">
          <ac:chgData name="VIRENDRA KUMAR VERMA" userId="S::virendra2001@iitg.ac.in::eaa9f545-4474-4b2b-b3ca-37f0be7657e1" providerId="AD" clId="Web-{4FAFB345-C0CC-4689-842B-B8E9BA86DF5A}" dt="2022-08-31T12:02:19.608" v="94" actId="1076"/>
          <ac:graphicFrameMkLst>
            <pc:docMk/>
            <pc:sldMk cId="1637621339" sldId="271"/>
            <ac:graphicFrameMk id="10" creationId="{36F5DBCD-B3AD-02E8-678A-2C2C178297EF}"/>
          </ac:graphicFrameMkLst>
        </pc:graphicFrameChg>
        <pc:graphicFrameChg chg="del mod modGraphic">
          <ac:chgData name="VIRENDRA KUMAR VERMA" userId="S::virendra2001@iitg.ac.in::eaa9f545-4474-4b2b-b3ca-37f0be7657e1" providerId="AD" clId="Web-{4FAFB345-C0CC-4689-842B-B8E9BA86DF5A}" dt="2022-08-31T12:01:27.826" v="86"/>
          <ac:graphicFrameMkLst>
            <pc:docMk/>
            <pc:sldMk cId="1637621339" sldId="271"/>
            <ac:graphicFrameMk id="11" creationId="{3B8B10D9-870D-424B-8E09-8731CCFB0990}"/>
          </ac:graphicFrameMkLst>
        </pc:graphicFrameChg>
      </pc:sldChg>
    </pc:docChg>
  </pc:docChgLst>
  <pc:docChgLst>
    <pc:chgData name="VIRENDRA KUMAR VERMA" userId="S::virendra2001@iitg.ac.in::eaa9f545-4474-4b2b-b3ca-37f0be7657e1" providerId="AD" clId="Web-{282ED0F5-C98C-46FC-9FE9-345E05E3EC96}"/>
    <pc:docChg chg="modSld">
      <pc:chgData name="VIRENDRA KUMAR VERMA" userId="S::virendra2001@iitg.ac.in::eaa9f545-4474-4b2b-b3ca-37f0be7657e1" providerId="AD" clId="Web-{282ED0F5-C98C-46FC-9FE9-345E05E3EC96}" dt="2022-09-12T13:49:36.779" v="20" actId="14100"/>
      <pc:docMkLst>
        <pc:docMk/>
      </pc:docMkLst>
      <pc:sldChg chg="modSp">
        <pc:chgData name="VIRENDRA KUMAR VERMA" userId="S::virendra2001@iitg.ac.in::eaa9f545-4474-4b2b-b3ca-37f0be7657e1" providerId="AD" clId="Web-{282ED0F5-C98C-46FC-9FE9-345E05E3EC96}" dt="2022-09-12T13:47:19.185" v="2"/>
        <pc:sldMkLst>
          <pc:docMk/>
          <pc:sldMk cId="3978549494" sldId="257"/>
        </pc:sldMkLst>
        <pc:spChg chg="mod">
          <ac:chgData name="VIRENDRA KUMAR VERMA" userId="S::virendra2001@iitg.ac.in::eaa9f545-4474-4b2b-b3ca-37f0be7657e1" providerId="AD" clId="Web-{282ED0F5-C98C-46FC-9FE9-345E05E3EC96}" dt="2022-09-12T13:47:19.185" v="2"/>
          <ac:spMkLst>
            <pc:docMk/>
            <pc:sldMk cId="3978549494" sldId="257"/>
            <ac:spMk id="2" creationId="{1CFDC7AD-CDA8-4CC9-8FA1-A5B2F15BE886}"/>
          </ac:spMkLst>
        </pc:spChg>
        <pc:spChg chg="mod">
          <ac:chgData name="VIRENDRA KUMAR VERMA" userId="S::virendra2001@iitg.ac.in::eaa9f545-4474-4b2b-b3ca-37f0be7657e1" providerId="AD" clId="Web-{282ED0F5-C98C-46FC-9FE9-345E05E3EC96}" dt="2022-09-12T13:47:03.279" v="0"/>
          <ac:spMkLst>
            <pc:docMk/>
            <pc:sldMk cId="3978549494" sldId="257"/>
            <ac:spMk id="4" creationId="{33B6B392-4FDF-47D0-8C81-244BF8CF7639}"/>
          </ac:spMkLst>
        </pc:spChg>
        <pc:spChg chg="mod">
          <ac:chgData name="VIRENDRA KUMAR VERMA" userId="S::virendra2001@iitg.ac.in::eaa9f545-4474-4b2b-b3ca-37f0be7657e1" providerId="AD" clId="Web-{282ED0F5-C98C-46FC-9FE9-345E05E3EC96}" dt="2022-09-12T13:47:10.920" v="1"/>
          <ac:spMkLst>
            <pc:docMk/>
            <pc:sldMk cId="3978549494" sldId="257"/>
            <ac:spMk id="39" creationId="{2DB4C0F5-CDAD-4023-8149-C8E23BBDBD4D}"/>
          </ac:spMkLst>
        </pc:spChg>
      </pc:sldChg>
      <pc:sldChg chg="modSp">
        <pc:chgData name="VIRENDRA KUMAR VERMA" userId="S::virendra2001@iitg.ac.in::eaa9f545-4474-4b2b-b3ca-37f0be7657e1" providerId="AD" clId="Web-{282ED0F5-C98C-46FC-9FE9-345E05E3EC96}" dt="2022-09-12T13:49:36.779" v="20" actId="14100"/>
        <pc:sldMkLst>
          <pc:docMk/>
          <pc:sldMk cId="2849948691" sldId="259"/>
        </pc:sldMkLst>
        <pc:spChg chg="mod">
          <ac:chgData name="VIRENDRA KUMAR VERMA" userId="S::virendra2001@iitg.ac.in::eaa9f545-4474-4b2b-b3ca-37f0be7657e1" providerId="AD" clId="Web-{282ED0F5-C98C-46FC-9FE9-345E05E3EC96}" dt="2022-09-12T13:47:55.545" v="6"/>
          <ac:spMkLst>
            <pc:docMk/>
            <pc:sldMk cId="2849948691" sldId="259"/>
            <ac:spMk id="3" creationId="{495C9EC8-5AAD-4530-8401-217EFAA35863}"/>
          </ac:spMkLst>
        </pc:spChg>
        <pc:spChg chg="mod">
          <ac:chgData name="VIRENDRA KUMAR VERMA" userId="S::virendra2001@iitg.ac.in::eaa9f545-4474-4b2b-b3ca-37f0be7657e1" providerId="AD" clId="Web-{282ED0F5-C98C-46FC-9FE9-345E05E3EC96}" dt="2022-09-12T13:47:43.623" v="4"/>
          <ac:spMkLst>
            <pc:docMk/>
            <pc:sldMk cId="2849948691" sldId="259"/>
            <ac:spMk id="11" creationId="{DF43D918-FFE3-4551-9790-C56FF70570F3}"/>
          </ac:spMkLst>
        </pc:spChg>
        <pc:spChg chg="mod">
          <ac:chgData name="VIRENDRA KUMAR VERMA" userId="S::virendra2001@iitg.ac.in::eaa9f545-4474-4b2b-b3ca-37f0be7657e1" providerId="AD" clId="Web-{282ED0F5-C98C-46FC-9FE9-345E05E3EC96}" dt="2022-09-12T13:47:49.857" v="5"/>
          <ac:spMkLst>
            <pc:docMk/>
            <pc:sldMk cId="2849948691" sldId="259"/>
            <ac:spMk id="16" creationId="{3812D881-B3CB-4934-AFF0-5E4769E0AE4A}"/>
          </ac:spMkLst>
        </pc:spChg>
        <pc:cxnChg chg="mod">
          <ac:chgData name="VIRENDRA KUMAR VERMA" userId="S::virendra2001@iitg.ac.in::eaa9f545-4474-4b2b-b3ca-37f0be7657e1" providerId="AD" clId="Web-{282ED0F5-C98C-46FC-9FE9-345E05E3EC96}" dt="2022-09-12T13:49:36.779" v="20" actId="14100"/>
          <ac:cxnSpMkLst>
            <pc:docMk/>
            <pc:sldMk cId="2849948691" sldId="259"/>
            <ac:cxnSpMk id="2" creationId="{C0430C8C-4B13-4EB2-A14E-6944B4C56803}"/>
          </ac:cxnSpMkLst>
        </pc:cxnChg>
      </pc:sldChg>
      <pc:sldChg chg="modSp">
        <pc:chgData name="VIRENDRA KUMAR VERMA" userId="S::virendra2001@iitg.ac.in::eaa9f545-4474-4b2b-b3ca-37f0be7657e1" providerId="AD" clId="Web-{282ED0F5-C98C-46FC-9FE9-345E05E3EC96}" dt="2022-09-12T13:48:46.076" v="16" actId="20577"/>
        <pc:sldMkLst>
          <pc:docMk/>
          <pc:sldMk cId="4210954397" sldId="269"/>
        </pc:sldMkLst>
        <pc:spChg chg="mod">
          <ac:chgData name="VIRENDRA KUMAR VERMA" userId="S::virendra2001@iitg.ac.in::eaa9f545-4474-4b2b-b3ca-37f0be7657e1" providerId="AD" clId="Web-{282ED0F5-C98C-46FC-9FE9-345E05E3EC96}" dt="2022-09-12T13:48:46.076" v="16" actId="20577"/>
          <ac:spMkLst>
            <pc:docMk/>
            <pc:sldMk cId="4210954397" sldId="269"/>
            <ac:spMk id="10" creationId="{83F553FA-2BFE-4291-8EA4-9002764A561A}"/>
          </ac:spMkLst>
        </pc:spChg>
      </pc:sldChg>
    </pc:docChg>
  </pc:docChgLst>
  <pc:docChgLst>
    <pc:chgData name="VIRENDRA KUMAR VERMA" userId="S::virendra2001@iitg.ac.in::eaa9f545-4474-4b2b-b3ca-37f0be7657e1" providerId="AD" clId="Web-{767EDB78-1706-4B0C-B422-B54B92B06FE7}"/>
    <pc:docChg chg="modSld">
      <pc:chgData name="VIRENDRA KUMAR VERMA" userId="S::virendra2001@iitg.ac.in::eaa9f545-4474-4b2b-b3ca-37f0be7657e1" providerId="AD" clId="Web-{767EDB78-1706-4B0C-B422-B54B92B06FE7}" dt="2022-08-27T11:59:17.766" v="82" actId="14100"/>
      <pc:docMkLst>
        <pc:docMk/>
      </pc:docMkLst>
      <pc:sldChg chg="modSp">
        <pc:chgData name="VIRENDRA KUMAR VERMA" userId="S::virendra2001@iitg.ac.in::eaa9f545-4474-4b2b-b3ca-37f0be7657e1" providerId="AD" clId="Web-{767EDB78-1706-4B0C-B422-B54B92B06FE7}" dt="2022-08-27T11:59:17.766" v="82" actId="14100"/>
        <pc:sldMkLst>
          <pc:docMk/>
          <pc:sldMk cId="3037216092" sldId="260"/>
        </pc:sldMkLst>
        <pc:spChg chg="mod">
          <ac:chgData name="VIRENDRA KUMAR VERMA" userId="S::virendra2001@iitg.ac.in::eaa9f545-4474-4b2b-b3ca-37f0be7657e1" providerId="AD" clId="Web-{767EDB78-1706-4B0C-B422-B54B92B06FE7}" dt="2022-08-27T11:59:17.766" v="82" actId="14100"/>
          <ac:spMkLst>
            <pc:docMk/>
            <pc:sldMk cId="3037216092" sldId="260"/>
            <ac:spMk id="10" creationId="{41C5B581-9665-43EA-ACE2-2D82F3603837}"/>
          </ac:spMkLst>
        </pc:spChg>
        <pc:graphicFrameChg chg="modGraphic">
          <ac:chgData name="VIRENDRA KUMAR VERMA" userId="S::virendra2001@iitg.ac.in::eaa9f545-4474-4b2b-b3ca-37f0be7657e1" providerId="AD" clId="Web-{767EDB78-1706-4B0C-B422-B54B92B06FE7}" dt="2022-08-27T11:57:21.621" v="52" actId="20577"/>
          <ac:graphicFrameMkLst>
            <pc:docMk/>
            <pc:sldMk cId="3037216092" sldId="260"/>
            <ac:graphicFrameMk id="12" creationId="{9706BB72-166C-47E5-B354-8937971D5C06}"/>
          </ac:graphicFrameMkLst>
        </pc:graphicFrameChg>
      </pc:sldChg>
    </pc:docChg>
  </pc:docChgLst>
  <pc:docChgLst>
    <pc:chgData name="VIRENDRA KUMAR VERMA" userId="S::virendra2001@iitg.ac.in::eaa9f545-4474-4b2b-b3ca-37f0be7657e1" providerId="AD" clId="Web-{E3E1173C-9B89-4150-BD68-0370EB8A283C}"/>
    <pc:docChg chg="modSld">
      <pc:chgData name="VIRENDRA KUMAR VERMA" userId="S::virendra2001@iitg.ac.in::eaa9f545-4474-4b2b-b3ca-37f0be7657e1" providerId="AD" clId="Web-{E3E1173C-9B89-4150-BD68-0370EB8A283C}" dt="2022-09-02T16:49:05.454" v="10" actId="20577"/>
      <pc:docMkLst>
        <pc:docMk/>
      </pc:docMkLst>
      <pc:sldChg chg="addSp delSp modSp">
        <pc:chgData name="VIRENDRA KUMAR VERMA" userId="S::virendra2001@iitg.ac.in::eaa9f545-4474-4b2b-b3ca-37f0be7657e1" providerId="AD" clId="Web-{E3E1173C-9B89-4150-BD68-0370EB8A283C}" dt="2022-09-02T16:46:01.903" v="5" actId="1076"/>
        <pc:sldMkLst>
          <pc:docMk/>
          <pc:sldMk cId="507729047" sldId="256"/>
        </pc:sldMkLst>
        <pc:spChg chg="add del mod">
          <ac:chgData name="VIRENDRA KUMAR VERMA" userId="S::virendra2001@iitg.ac.in::eaa9f545-4474-4b2b-b3ca-37f0be7657e1" providerId="AD" clId="Web-{E3E1173C-9B89-4150-BD68-0370EB8A283C}" dt="2022-09-02T16:46:01.903" v="5" actId="1076"/>
          <ac:spMkLst>
            <pc:docMk/>
            <pc:sldMk cId="507729047" sldId="256"/>
            <ac:spMk id="4" creationId="{B17B4E92-F844-4266-BBB7-03A5E6F06C49}"/>
          </ac:spMkLst>
        </pc:spChg>
      </pc:sldChg>
      <pc:sldChg chg="modSp">
        <pc:chgData name="VIRENDRA KUMAR VERMA" userId="S::virendra2001@iitg.ac.in::eaa9f545-4474-4b2b-b3ca-37f0be7657e1" providerId="AD" clId="Web-{E3E1173C-9B89-4150-BD68-0370EB8A283C}" dt="2022-09-02T16:49:05.454" v="10" actId="20577"/>
        <pc:sldMkLst>
          <pc:docMk/>
          <pc:sldMk cId="2849948691" sldId="259"/>
        </pc:sldMkLst>
        <pc:spChg chg="mod">
          <ac:chgData name="VIRENDRA KUMAR VERMA" userId="S::virendra2001@iitg.ac.in::eaa9f545-4474-4b2b-b3ca-37f0be7657e1" providerId="AD" clId="Web-{E3E1173C-9B89-4150-BD68-0370EB8A283C}" dt="2022-09-02T16:49:05.454" v="10" actId="20577"/>
          <ac:spMkLst>
            <pc:docMk/>
            <pc:sldMk cId="2849948691" sldId="259"/>
            <ac:spMk id="24" creationId="{CEB8D6F6-EE62-4919-B8EC-E58E99C71894}"/>
          </ac:spMkLst>
        </pc:spChg>
        <pc:spChg chg="mod">
          <ac:chgData name="VIRENDRA KUMAR VERMA" userId="S::virendra2001@iitg.ac.in::eaa9f545-4474-4b2b-b3ca-37f0be7657e1" providerId="AD" clId="Web-{E3E1173C-9B89-4150-BD68-0370EB8A283C}" dt="2022-09-02T16:47:29.374" v="7" actId="20577"/>
          <ac:spMkLst>
            <pc:docMk/>
            <pc:sldMk cId="2849948691" sldId="259"/>
            <ac:spMk id="31" creationId="{5E10CB05-6170-43F3-97CC-591FE22A6CCC}"/>
          </ac:spMkLst>
        </pc:spChg>
      </pc:sldChg>
    </pc:docChg>
  </pc:docChgLst>
  <pc:docChgLst>
    <pc:chgData name="VIRENDRA KUMAR VERMA" userId="eaa9f545-4474-4b2b-b3ca-37f0be7657e1" providerId="ADAL" clId="{6B660287-B92A-4611-80D9-5DCAA0ED164D}"/>
    <pc:docChg chg="undo custSel modSld">
      <pc:chgData name="VIRENDRA KUMAR VERMA" userId="eaa9f545-4474-4b2b-b3ca-37f0be7657e1" providerId="ADAL" clId="{6B660287-B92A-4611-80D9-5DCAA0ED164D}" dt="2022-09-28T19:07:53.314" v="95" actId="21"/>
      <pc:docMkLst>
        <pc:docMk/>
      </pc:docMkLst>
      <pc:sldChg chg="modSp">
        <pc:chgData name="VIRENDRA KUMAR VERMA" userId="eaa9f545-4474-4b2b-b3ca-37f0be7657e1" providerId="ADAL" clId="{6B660287-B92A-4611-80D9-5DCAA0ED164D}" dt="2022-09-28T19:07:53.314" v="95" actId="21"/>
        <pc:sldMkLst>
          <pc:docMk/>
          <pc:sldMk cId="3978549494" sldId="257"/>
        </pc:sldMkLst>
        <pc:spChg chg="mod">
          <ac:chgData name="VIRENDRA KUMAR VERMA" userId="eaa9f545-4474-4b2b-b3ca-37f0be7657e1" providerId="ADAL" clId="{6B660287-B92A-4611-80D9-5DCAA0ED164D}" dt="2022-09-28T19:07:53.314" v="95" actId="21"/>
          <ac:spMkLst>
            <pc:docMk/>
            <pc:sldMk cId="3978549494" sldId="257"/>
            <ac:spMk id="40" creationId="{9B1FD242-7622-4504-8563-D8FC5A6CDFC4}"/>
          </ac:spMkLst>
        </pc:spChg>
      </pc:sldChg>
      <pc:sldChg chg="modSp">
        <pc:chgData name="VIRENDRA KUMAR VERMA" userId="eaa9f545-4474-4b2b-b3ca-37f0be7657e1" providerId="ADAL" clId="{6B660287-B92A-4611-80D9-5DCAA0ED164D}" dt="2022-09-27T09:21:53.176" v="76" actId="1076"/>
        <pc:sldMkLst>
          <pc:docMk/>
          <pc:sldMk cId="3037216092" sldId="260"/>
        </pc:sldMkLst>
        <pc:spChg chg="mod">
          <ac:chgData name="VIRENDRA KUMAR VERMA" userId="eaa9f545-4474-4b2b-b3ca-37f0be7657e1" providerId="ADAL" clId="{6B660287-B92A-4611-80D9-5DCAA0ED164D}" dt="2022-09-27T09:18:14.318" v="31" actId="122"/>
          <ac:spMkLst>
            <pc:docMk/>
            <pc:sldMk cId="3037216092" sldId="260"/>
            <ac:spMk id="2" creationId="{E81ADA71-14F6-48E8-8F3A-605E5316A73E}"/>
          </ac:spMkLst>
        </pc:spChg>
        <pc:spChg chg="mod">
          <ac:chgData name="VIRENDRA KUMAR VERMA" userId="eaa9f545-4474-4b2b-b3ca-37f0be7657e1" providerId="ADAL" clId="{6B660287-B92A-4611-80D9-5DCAA0ED164D}" dt="2022-09-27T09:21:46.839" v="75" actId="14100"/>
          <ac:spMkLst>
            <pc:docMk/>
            <pc:sldMk cId="3037216092" sldId="260"/>
            <ac:spMk id="11" creationId="{90A6DC7D-7B3E-4937-B9A8-968A18D1B0B9}"/>
          </ac:spMkLst>
        </pc:spChg>
        <pc:graphicFrameChg chg="mod">
          <ac:chgData name="VIRENDRA KUMAR VERMA" userId="eaa9f545-4474-4b2b-b3ca-37f0be7657e1" providerId="ADAL" clId="{6B660287-B92A-4611-80D9-5DCAA0ED164D}" dt="2022-09-27T09:21:53.176" v="76" actId="1076"/>
          <ac:graphicFrameMkLst>
            <pc:docMk/>
            <pc:sldMk cId="3037216092" sldId="260"/>
            <ac:graphicFrameMk id="12" creationId="{9706BB72-166C-47E5-B354-8937971D5C06}"/>
          </ac:graphicFrameMkLst>
        </pc:graphicFrameChg>
        <pc:picChg chg="mod">
          <ac:chgData name="VIRENDRA KUMAR VERMA" userId="eaa9f545-4474-4b2b-b3ca-37f0be7657e1" providerId="ADAL" clId="{6B660287-B92A-4611-80D9-5DCAA0ED164D}" dt="2022-09-27T09:21:28.830" v="74" actId="1076"/>
          <ac:picMkLst>
            <pc:docMk/>
            <pc:sldMk cId="3037216092" sldId="260"/>
            <ac:picMk id="13" creationId="{3A1F6BC0-2DE9-419E-8CC6-28C60DD968D9}"/>
          </ac:picMkLst>
        </pc:picChg>
      </pc:sldChg>
      <pc:sldChg chg="modSp">
        <pc:chgData name="VIRENDRA KUMAR VERMA" userId="eaa9f545-4474-4b2b-b3ca-37f0be7657e1" providerId="ADAL" clId="{6B660287-B92A-4611-80D9-5DCAA0ED164D}" dt="2022-09-27T09:17:59.895" v="28" actId="122"/>
        <pc:sldMkLst>
          <pc:docMk/>
          <pc:sldMk cId="3367609011" sldId="261"/>
        </pc:sldMkLst>
        <pc:spChg chg="mod">
          <ac:chgData name="VIRENDRA KUMAR VERMA" userId="eaa9f545-4474-4b2b-b3ca-37f0be7657e1" providerId="ADAL" clId="{6B660287-B92A-4611-80D9-5DCAA0ED164D}" dt="2022-09-27T09:17:59.895" v="28" actId="122"/>
          <ac:spMkLst>
            <pc:docMk/>
            <pc:sldMk cId="3367609011" sldId="261"/>
            <ac:spMk id="2" creationId="{D565EF89-477A-4302-8F21-4D0DFFC24A6B}"/>
          </ac:spMkLst>
        </pc:spChg>
        <pc:spChg chg="mod">
          <ac:chgData name="VIRENDRA KUMAR VERMA" userId="eaa9f545-4474-4b2b-b3ca-37f0be7657e1" providerId="ADAL" clId="{6B660287-B92A-4611-80D9-5DCAA0ED164D}" dt="2022-09-27T09:14:59.952" v="2" actId="1076"/>
          <ac:spMkLst>
            <pc:docMk/>
            <pc:sldMk cId="3367609011" sldId="261"/>
            <ac:spMk id="11" creationId="{4D9077A1-0790-4623-BF9F-3647E59ABF57}"/>
          </ac:spMkLst>
        </pc:spChg>
      </pc:sldChg>
      <pc:sldChg chg="modSp">
        <pc:chgData name="VIRENDRA KUMAR VERMA" userId="eaa9f545-4474-4b2b-b3ca-37f0be7657e1" providerId="ADAL" clId="{6B660287-B92A-4611-80D9-5DCAA0ED164D}" dt="2022-09-27T09:17:54.488" v="27" actId="122"/>
        <pc:sldMkLst>
          <pc:docMk/>
          <pc:sldMk cId="2799889161" sldId="264"/>
        </pc:sldMkLst>
        <pc:spChg chg="mod">
          <ac:chgData name="VIRENDRA KUMAR VERMA" userId="eaa9f545-4474-4b2b-b3ca-37f0be7657e1" providerId="ADAL" clId="{6B660287-B92A-4611-80D9-5DCAA0ED164D}" dt="2022-09-27T09:17:54.488" v="27" actId="122"/>
          <ac:spMkLst>
            <pc:docMk/>
            <pc:sldMk cId="2799889161" sldId="264"/>
            <ac:spMk id="3" creationId="{2614B2BA-10E9-4C42-8108-47BDD831CE70}"/>
          </ac:spMkLst>
        </pc:spChg>
      </pc:sldChg>
      <pc:sldChg chg="addSp delSp modSp">
        <pc:chgData name="VIRENDRA KUMAR VERMA" userId="eaa9f545-4474-4b2b-b3ca-37f0be7657e1" providerId="ADAL" clId="{6B660287-B92A-4611-80D9-5DCAA0ED164D}" dt="2022-09-27T09:18:34.932" v="33" actId="122"/>
        <pc:sldMkLst>
          <pc:docMk/>
          <pc:sldMk cId="1143148389" sldId="265"/>
        </pc:sldMkLst>
        <pc:spChg chg="mod">
          <ac:chgData name="VIRENDRA KUMAR VERMA" userId="eaa9f545-4474-4b2b-b3ca-37f0be7657e1" providerId="ADAL" clId="{6B660287-B92A-4611-80D9-5DCAA0ED164D}" dt="2022-09-27T09:18:34.932" v="33" actId="122"/>
          <ac:spMkLst>
            <pc:docMk/>
            <pc:sldMk cId="1143148389" sldId="265"/>
            <ac:spMk id="3" creationId="{5E8122EE-0367-464E-B098-D06F0FC572F1}"/>
          </ac:spMkLst>
        </pc:spChg>
        <pc:grpChg chg="add del mod">
          <ac:chgData name="VIRENDRA KUMAR VERMA" userId="eaa9f545-4474-4b2b-b3ca-37f0be7657e1" providerId="ADAL" clId="{6B660287-B92A-4611-80D9-5DCAA0ED164D}" dt="2022-09-27T09:16:32.912" v="12" actId="21"/>
          <ac:grpSpMkLst>
            <pc:docMk/>
            <pc:sldMk cId="1143148389" sldId="265"/>
            <ac:grpSpMk id="13" creationId="{A108186C-D0AB-47DC-87DD-F8363520258E}"/>
          </ac:grpSpMkLst>
        </pc:grpChg>
      </pc:sldChg>
      <pc:sldChg chg="modSp">
        <pc:chgData name="VIRENDRA KUMAR VERMA" userId="eaa9f545-4474-4b2b-b3ca-37f0be7657e1" providerId="ADAL" clId="{6B660287-B92A-4611-80D9-5DCAA0ED164D}" dt="2022-09-27T16:24:58.617" v="91" actId="20577"/>
        <pc:sldMkLst>
          <pc:docMk/>
          <pc:sldMk cId="2653486862" sldId="266"/>
        </pc:sldMkLst>
        <pc:spChg chg="mod">
          <ac:chgData name="VIRENDRA KUMAR VERMA" userId="eaa9f545-4474-4b2b-b3ca-37f0be7657e1" providerId="ADAL" clId="{6B660287-B92A-4611-80D9-5DCAA0ED164D}" dt="2022-09-27T13:09:44.567" v="78" actId="1076"/>
          <ac:spMkLst>
            <pc:docMk/>
            <pc:sldMk cId="2653486862" sldId="266"/>
            <ac:spMk id="10" creationId="{21BCBF1F-0152-4998-B1B5-4B867951B82D}"/>
          </ac:spMkLst>
        </pc:spChg>
        <pc:graphicFrameChg chg="mod modGraphic">
          <ac:chgData name="VIRENDRA KUMAR VERMA" userId="eaa9f545-4474-4b2b-b3ca-37f0be7657e1" providerId="ADAL" clId="{6B660287-B92A-4611-80D9-5DCAA0ED164D}" dt="2022-09-27T16:24:58.617" v="91" actId="20577"/>
          <ac:graphicFrameMkLst>
            <pc:docMk/>
            <pc:sldMk cId="2653486862" sldId="266"/>
            <ac:graphicFrameMk id="11" creationId="{4A961D5A-50FB-4760-9661-5B695630B9F3}"/>
          </ac:graphicFrameMkLst>
        </pc:graphicFrameChg>
      </pc:sldChg>
      <pc:sldChg chg="modSp">
        <pc:chgData name="VIRENDRA KUMAR VERMA" userId="eaa9f545-4474-4b2b-b3ca-37f0be7657e1" providerId="ADAL" clId="{6B660287-B92A-4611-80D9-5DCAA0ED164D}" dt="2022-09-27T09:19:04.584" v="39" actId="242"/>
        <pc:sldMkLst>
          <pc:docMk/>
          <pc:sldMk cId="2255167932" sldId="272"/>
        </pc:sldMkLst>
        <pc:spChg chg="mod">
          <ac:chgData name="VIRENDRA KUMAR VERMA" userId="eaa9f545-4474-4b2b-b3ca-37f0be7657e1" providerId="ADAL" clId="{6B660287-B92A-4611-80D9-5DCAA0ED164D}" dt="2022-09-27T09:19:04.584" v="39" actId="242"/>
          <ac:spMkLst>
            <pc:docMk/>
            <pc:sldMk cId="2255167932" sldId="272"/>
            <ac:spMk id="2" creationId="{EFA46928-2310-E000-8D01-C62FD6D22638}"/>
          </ac:spMkLst>
        </pc:spChg>
      </pc:sldChg>
      <pc:sldChg chg="modSp">
        <pc:chgData name="VIRENDRA KUMAR VERMA" userId="eaa9f545-4474-4b2b-b3ca-37f0be7657e1" providerId="ADAL" clId="{6B660287-B92A-4611-80D9-5DCAA0ED164D}" dt="2022-09-27T09:18:10.344" v="30" actId="122"/>
        <pc:sldMkLst>
          <pc:docMk/>
          <pc:sldMk cId="3109398714" sldId="273"/>
        </pc:sldMkLst>
        <pc:spChg chg="mod">
          <ac:chgData name="VIRENDRA KUMAR VERMA" userId="eaa9f545-4474-4b2b-b3ca-37f0be7657e1" providerId="ADAL" clId="{6B660287-B92A-4611-80D9-5DCAA0ED164D}" dt="2022-09-27T09:18:10.344" v="30" actId="122"/>
          <ac:spMkLst>
            <pc:docMk/>
            <pc:sldMk cId="3109398714" sldId="273"/>
            <ac:spMk id="3" creationId="{59592AC0-DF12-4EBC-BC3A-9320276879F1}"/>
          </ac:spMkLst>
        </pc:spChg>
      </pc:sldChg>
      <pc:sldChg chg="modSp">
        <pc:chgData name="VIRENDRA KUMAR VERMA" userId="eaa9f545-4474-4b2b-b3ca-37f0be7657e1" providerId="ADAL" clId="{6B660287-B92A-4611-80D9-5DCAA0ED164D}" dt="2022-09-27T09:18:05.206" v="29" actId="122"/>
        <pc:sldMkLst>
          <pc:docMk/>
          <pc:sldMk cId="2955225234" sldId="274"/>
        </pc:sldMkLst>
        <pc:spChg chg="mod">
          <ac:chgData name="VIRENDRA KUMAR VERMA" userId="eaa9f545-4474-4b2b-b3ca-37f0be7657e1" providerId="ADAL" clId="{6B660287-B92A-4611-80D9-5DCAA0ED164D}" dt="2022-09-27T09:18:05.206" v="29" actId="122"/>
          <ac:spMkLst>
            <pc:docMk/>
            <pc:sldMk cId="2955225234" sldId="274"/>
            <ac:spMk id="3" creationId="{59592AC0-DF12-4EBC-BC3A-9320276879F1}"/>
          </ac:spMkLst>
        </pc:spChg>
      </pc:sldChg>
      <pc:sldChg chg="addSp modSp">
        <pc:chgData name="VIRENDRA KUMAR VERMA" userId="eaa9f545-4474-4b2b-b3ca-37f0be7657e1" providerId="ADAL" clId="{6B660287-B92A-4611-80D9-5DCAA0ED164D}" dt="2022-09-27T09:17:41.626" v="26" actId="1076"/>
        <pc:sldMkLst>
          <pc:docMk/>
          <pc:sldMk cId="1849833897" sldId="275"/>
        </pc:sldMkLst>
        <pc:spChg chg="add mod">
          <ac:chgData name="VIRENDRA KUMAR VERMA" userId="eaa9f545-4474-4b2b-b3ca-37f0be7657e1" providerId="ADAL" clId="{6B660287-B92A-4611-80D9-5DCAA0ED164D}" dt="2022-09-27T09:16:54.336" v="18" actId="1076"/>
          <ac:spMkLst>
            <pc:docMk/>
            <pc:sldMk cId="1849833897" sldId="275"/>
            <ac:spMk id="12" creationId="{8ED1F154-23AE-4757-9FDA-1617C6AE0183}"/>
          </ac:spMkLst>
        </pc:spChg>
        <pc:spChg chg="mod">
          <ac:chgData name="VIRENDRA KUMAR VERMA" userId="eaa9f545-4474-4b2b-b3ca-37f0be7657e1" providerId="ADAL" clId="{6B660287-B92A-4611-80D9-5DCAA0ED164D}" dt="2022-09-27T09:17:29.596" v="24" actId="1076"/>
          <ac:spMkLst>
            <pc:docMk/>
            <pc:sldMk cId="1849833897" sldId="275"/>
            <ac:spMk id="13" creationId="{F41D4FC4-3E18-4028-B7B2-1B17ACD806A6}"/>
          </ac:spMkLst>
        </pc:spChg>
        <pc:spChg chg="mod">
          <ac:chgData name="VIRENDRA KUMAR VERMA" userId="eaa9f545-4474-4b2b-b3ca-37f0be7657e1" providerId="ADAL" clId="{6B660287-B92A-4611-80D9-5DCAA0ED164D}" dt="2022-09-27T09:17:41.626" v="26" actId="1076"/>
          <ac:spMkLst>
            <pc:docMk/>
            <pc:sldMk cId="1849833897" sldId="275"/>
            <ac:spMk id="14" creationId="{0875BF1A-F507-45C4-A9E0-D15FA752C8C0}"/>
          </ac:spMkLst>
        </pc:spChg>
        <pc:grpChg chg="add mod">
          <ac:chgData name="VIRENDRA KUMAR VERMA" userId="eaa9f545-4474-4b2b-b3ca-37f0be7657e1" providerId="ADAL" clId="{6B660287-B92A-4611-80D9-5DCAA0ED164D}" dt="2022-09-27T09:16:42.601" v="15" actId="1076"/>
          <ac:grpSpMkLst>
            <pc:docMk/>
            <pc:sldMk cId="1849833897" sldId="275"/>
            <ac:grpSpMk id="7" creationId="{C07AA988-54D7-449C-A225-74D8644B0A0F}"/>
          </ac:grpSpMkLst>
        </pc:grpChg>
        <pc:picChg chg="mod">
          <ac:chgData name="VIRENDRA KUMAR VERMA" userId="eaa9f545-4474-4b2b-b3ca-37f0be7657e1" providerId="ADAL" clId="{6B660287-B92A-4611-80D9-5DCAA0ED164D}" dt="2022-09-27T09:16:50.455" v="17" actId="1076"/>
          <ac:picMkLst>
            <pc:docMk/>
            <pc:sldMk cId="1849833897" sldId="275"/>
            <ac:picMk id="2" creationId="{F8984D3B-DF14-4E1D-A60E-4359BE363FE4}"/>
          </ac:picMkLst>
        </pc:picChg>
        <pc:picChg chg="mod">
          <ac:chgData name="VIRENDRA KUMAR VERMA" userId="eaa9f545-4474-4b2b-b3ca-37f0be7657e1" providerId="ADAL" clId="{6B660287-B92A-4611-80D9-5DCAA0ED164D}" dt="2022-09-27T09:16:46.677" v="16" actId="1076"/>
          <ac:picMkLst>
            <pc:docMk/>
            <pc:sldMk cId="1849833897" sldId="275"/>
            <ac:picMk id="5" creationId="{D895DB3E-BC4C-4F30-ADF9-4C08FD9821F3}"/>
          </ac:picMkLst>
        </pc:picChg>
        <pc:cxnChg chg="mod">
          <ac:chgData name="VIRENDRA KUMAR VERMA" userId="eaa9f545-4474-4b2b-b3ca-37f0be7657e1" providerId="ADAL" clId="{6B660287-B92A-4611-80D9-5DCAA0ED164D}" dt="2022-09-27T09:17:01.005" v="19" actId="1076"/>
          <ac:cxnSpMkLst>
            <pc:docMk/>
            <pc:sldMk cId="1849833897" sldId="275"/>
            <ac:cxnSpMk id="3" creationId="{CD430273-939E-4152-91C6-851392777D19}"/>
          </ac:cxnSpMkLst>
        </pc:cxnChg>
        <pc:cxnChg chg="mod">
          <ac:chgData name="VIRENDRA KUMAR VERMA" userId="eaa9f545-4474-4b2b-b3ca-37f0be7657e1" providerId="ADAL" clId="{6B660287-B92A-4611-80D9-5DCAA0ED164D}" dt="2022-09-27T09:17:19.059" v="22" actId="1076"/>
          <ac:cxnSpMkLst>
            <pc:docMk/>
            <pc:sldMk cId="1849833897" sldId="275"/>
            <ac:cxnSpMk id="4" creationId="{A852FBB1-80FD-4745-8365-32085F8AFD1D}"/>
          </ac:cxnSpMkLst>
        </pc:cxnChg>
        <pc:cxnChg chg="mod">
          <ac:chgData name="VIRENDRA KUMAR VERMA" userId="eaa9f545-4474-4b2b-b3ca-37f0be7657e1" providerId="ADAL" clId="{6B660287-B92A-4611-80D9-5DCAA0ED164D}" dt="2022-09-27T09:17:37.570" v="25" actId="14100"/>
          <ac:cxnSpMkLst>
            <pc:docMk/>
            <pc:sldMk cId="1849833897" sldId="275"/>
            <ac:cxnSpMk id="16" creationId="{678E853E-77F9-4994-B26F-B60B98BE46DF}"/>
          </ac:cxnSpMkLst>
        </pc:cxnChg>
      </pc:sldChg>
    </pc:docChg>
  </pc:docChgLst>
  <pc:docChgLst>
    <pc:chgData name="VIRENDRA KUMAR VERMA" userId="S::virendra2001@iitg.ac.in::eaa9f545-4474-4b2b-b3ca-37f0be7657e1" providerId="AD" clId="Web-{A77F01BB-8D49-4029-9D6F-5A9EFA60EC45}"/>
    <pc:docChg chg="modSld">
      <pc:chgData name="VIRENDRA KUMAR VERMA" userId="S::virendra2001@iitg.ac.in::eaa9f545-4474-4b2b-b3ca-37f0be7657e1" providerId="AD" clId="Web-{A77F01BB-8D49-4029-9D6F-5A9EFA60EC45}" dt="2022-09-06T12:06:49.705" v="1" actId="14100"/>
      <pc:docMkLst>
        <pc:docMk/>
      </pc:docMkLst>
      <pc:sldChg chg="modSp">
        <pc:chgData name="VIRENDRA KUMAR VERMA" userId="S::virendra2001@iitg.ac.in::eaa9f545-4474-4b2b-b3ca-37f0be7657e1" providerId="AD" clId="Web-{A77F01BB-8D49-4029-9D6F-5A9EFA60EC45}" dt="2022-09-06T12:06:49.705" v="1" actId="14100"/>
        <pc:sldMkLst>
          <pc:docMk/>
          <pc:sldMk cId="2849948691" sldId="259"/>
        </pc:sldMkLst>
        <pc:spChg chg="mod">
          <ac:chgData name="VIRENDRA KUMAR VERMA" userId="S::virendra2001@iitg.ac.in::eaa9f545-4474-4b2b-b3ca-37f0be7657e1" providerId="AD" clId="Web-{A77F01BB-8D49-4029-9D6F-5A9EFA60EC45}" dt="2022-09-06T12:06:49.705" v="1" actId="14100"/>
          <ac:spMkLst>
            <pc:docMk/>
            <pc:sldMk cId="2849948691" sldId="259"/>
            <ac:spMk id="3" creationId="{495C9EC8-5AAD-4530-8401-217EFAA35863}"/>
          </ac:spMkLst>
        </pc:spChg>
      </pc:sldChg>
    </pc:docChg>
  </pc:docChgLst>
  <pc:docChgLst>
    <pc:chgData name="VIRENDRA KUMAR VERMA" userId="S::virendra2001@iitg.ac.in::eaa9f545-4474-4b2b-b3ca-37f0be7657e1" providerId="AD" clId="Web-{88D28C2F-16E0-4E63-B55B-438F0CF76A4A}"/>
    <pc:docChg chg="modSld">
      <pc:chgData name="VIRENDRA KUMAR VERMA" userId="S::virendra2001@iitg.ac.in::eaa9f545-4474-4b2b-b3ca-37f0be7657e1" providerId="AD" clId="Web-{88D28C2F-16E0-4E63-B55B-438F0CF76A4A}" dt="2022-08-31T16:41:18.749" v="7"/>
      <pc:docMkLst>
        <pc:docMk/>
      </pc:docMkLst>
      <pc:sldChg chg="modSp">
        <pc:chgData name="VIRENDRA KUMAR VERMA" userId="S::virendra2001@iitg.ac.in::eaa9f545-4474-4b2b-b3ca-37f0be7657e1" providerId="AD" clId="Web-{88D28C2F-16E0-4E63-B55B-438F0CF76A4A}" dt="2022-08-31T16:41:18.749" v="7"/>
        <pc:sldMkLst>
          <pc:docMk/>
          <pc:sldMk cId="2255167932" sldId="272"/>
        </pc:sldMkLst>
        <pc:picChg chg="mod ord">
          <ac:chgData name="VIRENDRA KUMAR VERMA" userId="S::virendra2001@iitg.ac.in::eaa9f545-4474-4b2b-b3ca-37f0be7657e1" providerId="AD" clId="Web-{88D28C2F-16E0-4E63-B55B-438F0CF76A4A}" dt="2022-08-31T16:41:18.749" v="7"/>
          <ac:picMkLst>
            <pc:docMk/>
            <pc:sldMk cId="2255167932" sldId="272"/>
            <ac:picMk id="3" creationId="{DA8504A9-296D-43B4-870F-AA8AD154C0B2}"/>
          </ac:picMkLst>
        </pc:picChg>
      </pc:sldChg>
    </pc:docChg>
  </pc:docChgLst>
  <pc:docChgLst>
    <pc:chgData name="VIRENDRA KUMAR VERMA" userId="S::virendra2001@iitg.ac.in::eaa9f545-4474-4b2b-b3ca-37f0be7657e1" providerId="AD" clId="Web-{2862E350-A26C-4A2E-B8B9-7FF9ACB6630E}"/>
    <pc:docChg chg="modSld">
      <pc:chgData name="VIRENDRA KUMAR VERMA" userId="S::virendra2001@iitg.ac.in::eaa9f545-4474-4b2b-b3ca-37f0be7657e1" providerId="AD" clId="Web-{2862E350-A26C-4A2E-B8B9-7FF9ACB6630E}" dt="2022-08-27T12:25:16.856" v="190"/>
      <pc:docMkLst>
        <pc:docMk/>
      </pc:docMkLst>
      <pc:sldChg chg="addSp modSp">
        <pc:chgData name="VIRENDRA KUMAR VERMA" userId="S::virendra2001@iitg.ac.in::eaa9f545-4474-4b2b-b3ca-37f0be7657e1" providerId="AD" clId="Web-{2862E350-A26C-4A2E-B8B9-7FF9ACB6630E}" dt="2022-08-27T12:20:58.164" v="53" actId="14100"/>
        <pc:sldMkLst>
          <pc:docMk/>
          <pc:sldMk cId="2932922099" sldId="262"/>
        </pc:sldMkLst>
        <pc:spChg chg="mod">
          <ac:chgData name="VIRENDRA KUMAR VERMA" userId="S::virendra2001@iitg.ac.in::eaa9f545-4474-4b2b-b3ca-37f0be7657e1" providerId="AD" clId="Web-{2862E350-A26C-4A2E-B8B9-7FF9ACB6630E}" dt="2022-08-27T12:20:58.164" v="53" actId="14100"/>
          <ac:spMkLst>
            <pc:docMk/>
            <pc:sldMk cId="2932922099" sldId="262"/>
            <ac:spMk id="12" creationId="{6170D4A3-804A-4898-A6F4-001124EA1DD9}"/>
          </ac:spMkLst>
        </pc:spChg>
        <pc:graphicFrameChg chg="add mod">
          <ac:chgData name="VIRENDRA KUMAR VERMA" userId="S::virendra2001@iitg.ac.in::eaa9f545-4474-4b2b-b3ca-37f0be7657e1" providerId="AD" clId="Web-{2862E350-A26C-4A2E-B8B9-7FF9ACB6630E}" dt="2022-08-27T12:20:52.570" v="52" actId="1076"/>
          <ac:graphicFrameMkLst>
            <pc:docMk/>
            <pc:sldMk cId="2932922099" sldId="262"/>
            <ac:graphicFrameMk id="2" creationId="{A203B1E6-7B70-552F-4B71-EBB819F2DD1E}"/>
          </ac:graphicFrameMkLst>
        </pc:graphicFrameChg>
      </pc:sldChg>
      <pc:sldChg chg="addSp delSp modSp">
        <pc:chgData name="VIRENDRA KUMAR VERMA" userId="S::virendra2001@iitg.ac.in::eaa9f545-4474-4b2b-b3ca-37f0be7657e1" providerId="AD" clId="Web-{2862E350-A26C-4A2E-B8B9-7FF9ACB6630E}" dt="2022-08-27T12:19:29.241" v="27"/>
        <pc:sldMkLst>
          <pc:docMk/>
          <pc:sldMk cId="2799889161" sldId="264"/>
        </pc:sldMkLst>
        <pc:graphicFrameChg chg="add del">
          <ac:chgData name="VIRENDRA KUMAR VERMA" userId="S::virendra2001@iitg.ac.in::eaa9f545-4474-4b2b-b3ca-37f0be7657e1" providerId="AD" clId="Web-{2862E350-A26C-4A2E-B8B9-7FF9ACB6630E}" dt="2022-08-27T12:17:26.926" v="4"/>
          <ac:graphicFrameMkLst>
            <pc:docMk/>
            <pc:sldMk cId="2799889161" sldId="264"/>
            <ac:graphicFrameMk id="4" creationId="{E1FA6B19-3362-4C65-AC09-60CA9A0A159E}"/>
          </ac:graphicFrameMkLst>
        </pc:graphicFrameChg>
        <pc:graphicFrameChg chg="add del">
          <ac:chgData name="VIRENDRA KUMAR VERMA" userId="S::virendra2001@iitg.ac.in::eaa9f545-4474-4b2b-b3ca-37f0be7657e1" providerId="AD" clId="Web-{2862E350-A26C-4A2E-B8B9-7FF9ACB6630E}" dt="2022-08-27T12:17:23.941" v="1"/>
          <ac:graphicFrameMkLst>
            <pc:docMk/>
            <pc:sldMk cId="2799889161" sldId="264"/>
            <ac:graphicFrameMk id="13" creationId="{51A78E98-B5D1-F8C3-497C-B94BF133B055}"/>
          </ac:graphicFrameMkLst>
        </pc:graphicFrameChg>
        <pc:graphicFrameChg chg="add del">
          <ac:chgData name="VIRENDRA KUMAR VERMA" userId="S::virendra2001@iitg.ac.in::eaa9f545-4474-4b2b-b3ca-37f0be7657e1" providerId="AD" clId="Web-{2862E350-A26C-4A2E-B8B9-7FF9ACB6630E}" dt="2022-08-27T12:17:26.910" v="3"/>
          <ac:graphicFrameMkLst>
            <pc:docMk/>
            <pc:sldMk cId="2799889161" sldId="264"/>
            <ac:graphicFrameMk id="15" creationId="{A19560D5-CE17-9685-27AD-B150FB80CB1C}"/>
          </ac:graphicFrameMkLst>
        </pc:graphicFrameChg>
        <pc:graphicFrameChg chg="add del modGraphic">
          <ac:chgData name="VIRENDRA KUMAR VERMA" userId="S::virendra2001@iitg.ac.in::eaa9f545-4474-4b2b-b3ca-37f0be7657e1" providerId="AD" clId="Web-{2862E350-A26C-4A2E-B8B9-7FF9ACB6630E}" dt="2022-08-27T12:19:29.241" v="27"/>
          <ac:graphicFrameMkLst>
            <pc:docMk/>
            <pc:sldMk cId="2799889161" sldId="264"/>
            <ac:graphicFrameMk id="17" creationId="{51A78E98-B5D1-F8C3-497C-B94BF133B055}"/>
          </ac:graphicFrameMkLst>
        </pc:graphicFrameChg>
      </pc:sldChg>
      <pc:sldChg chg="modSp">
        <pc:chgData name="VIRENDRA KUMAR VERMA" userId="S::virendra2001@iitg.ac.in::eaa9f545-4474-4b2b-b3ca-37f0be7657e1" providerId="AD" clId="Web-{2862E350-A26C-4A2E-B8B9-7FF9ACB6630E}" dt="2022-08-27T12:25:16.856" v="190"/>
        <pc:sldMkLst>
          <pc:docMk/>
          <pc:sldMk cId="2653486862" sldId="266"/>
        </pc:sldMkLst>
        <pc:graphicFrameChg chg="mod modGraphic">
          <ac:chgData name="VIRENDRA KUMAR VERMA" userId="S::virendra2001@iitg.ac.in::eaa9f545-4474-4b2b-b3ca-37f0be7657e1" providerId="AD" clId="Web-{2862E350-A26C-4A2E-B8B9-7FF9ACB6630E}" dt="2022-08-27T12:25:16.856" v="190"/>
          <ac:graphicFrameMkLst>
            <pc:docMk/>
            <pc:sldMk cId="2653486862" sldId="266"/>
            <ac:graphicFrameMk id="11" creationId="{4A961D5A-50FB-4760-9661-5B695630B9F3}"/>
          </ac:graphicFrameMkLst>
        </pc:graphicFrameChg>
      </pc:sldChg>
    </pc:docChg>
  </pc:docChgLst>
  <pc:docChgLst>
    <pc:chgData name="VIRENDRA KUMAR VERMA" userId="S::virendra2001@iitg.ac.in::eaa9f545-4474-4b2b-b3ca-37f0be7657e1" providerId="AD" clId="Web-{D7440D01-85EB-4385-9418-87621A5255A5}"/>
    <pc:docChg chg="modSld">
      <pc:chgData name="VIRENDRA KUMAR VERMA" userId="S::virendra2001@iitg.ac.in::eaa9f545-4474-4b2b-b3ca-37f0be7657e1" providerId="AD" clId="Web-{D7440D01-85EB-4385-9418-87621A5255A5}" dt="2022-09-13T18:56:07.087" v="48" actId="1076"/>
      <pc:docMkLst>
        <pc:docMk/>
      </pc:docMkLst>
      <pc:sldChg chg="modSp">
        <pc:chgData name="VIRENDRA KUMAR VERMA" userId="S::virendra2001@iitg.ac.in::eaa9f545-4474-4b2b-b3ca-37f0be7657e1" providerId="AD" clId="Web-{D7440D01-85EB-4385-9418-87621A5255A5}" dt="2022-09-13T18:54:57.429" v="47"/>
        <pc:sldMkLst>
          <pc:docMk/>
          <pc:sldMk cId="1143148389" sldId="265"/>
        </pc:sldMkLst>
        <pc:spChg chg="mod">
          <ac:chgData name="VIRENDRA KUMAR VERMA" userId="S::virendra2001@iitg.ac.in::eaa9f545-4474-4b2b-b3ca-37f0be7657e1" providerId="AD" clId="Web-{D7440D01-85EB-4385-9418-87621A5255A5}" dt="2022-09-13T18:54:57.429" v="47"/>
          <ac:spMkLst>
            <pc:docMk/>
            <pc:sldMk cId="1143148389" sldId="265"/>
            <ac:spMk id="21" creationId="{9D72A7E2-F8E5-4B3B-8BB2-A838CEDC6B46}"/>
          </ac:spMkLst>
        </pc:spChg>
      </pc:sldChg>
      <pc:sldChg chg="modSp">
        <pc:chgData name="VIRENDRA KUMAR VERMA" userId="S::virendra2001@iitg.ac.in::eaa9f545-4474-4b2b-b3ca-37f0be7657e1" providerId="AD" clId="Web-{D7440D01-85EB-4385-9418-87621A5255A5}" dt="2022-09-13T18:53:05.176" v="20" actId="20577"/>
        <pc:sldMkLst>
          <pc:docMk/>
          <pc:sldMk cId="3109398714" sldId="273"/>
        </pc:sldMkLst>
        <pc:spChg chg="mod">
          <ac:chgData name="VIRENDRA KUMAR VERMA" userId="S::virendra2001@iitg.ac.in::eaa9f545-4474-4b2b-b3ca-37f0be7657e1" providerId="AD" clId="Web-{D7440D01-85EB-4385-9418-87621A5255A5}" dt="2022-09-13T18:52:08.956" v="13" actId="20577"/>
          <ac:spMkLst>
            <pc:docMk/>
            <pc:sldMk cId="3109398714" sldId="273"/>
            <ac:spMk id="38" creationId="{C47F531A-95F6-42C6-879A-87A670ADCD4C}"/>
          </ac:spMkLst>
        </pc:spChg>
        <pc:spChg chg="mod">
          <ac:chgData name="VIRENDRA KUMAR VERMA" userId="S::virendra2001@iitg.ac.in::eaa9f545-4474-4b2b-b3ca-37f0be7657e1" providerId="AD" clId="Web-{D7440D01-85EB-4385-9418-87621A5255A5}" dt="2022-09-13T18:53:05.176" v="20" actId="20577"/>
          <ac:spMkLst>
            <pc:docMk/>
            <pc:sldMk cId="3109398714" sldId="273"/>
            <ac:spMk id="39" creationId="{C555CBAB-A68E-4287-99F4-DA2025903C1A}"/>
          </ac:spMkLst>
        </pc:spChg>
      </pc:sldChg>
      <pc:sldChg chg="modSp">
        <pc:chgData name="VIRENDRA KUMAR VERMA" userId="S::virendra2001@iitg.ac.in::eaa9f545-4474-4b2b-b3ca-37f0be7657e1" providerId="AD" clId="Web-{D7440D01-85EB-4385-9418-87621A5255A5}" dt="2022-09-13T18:54:37.585" v="41" actId="1076"/>
        <pc:sldMkLst>
          <pc:docMk/>
          <pc:sldMk cId="2955225234" sldId="274"/>
        </pc:sldMkLst>
        <pc:spChg chg="mod">
          <ac:chgData name="VIRENDRA KUMAR VERMA" userId="S::virendra2001@iitg.ac.in::eaa9f545-4474-4b2b-b3ca-37f0be7657e1" providerId="AD" clId="Web-{D7440D01-85EB-4385-9418-87621A5255A5}" dt="2022-09-13T18:54:08.975" v="36" actId="20577"/>
          <ac:spMkLst>
            <pc:docMk/>
            <pc:sldMk cId="2955225234" sldId="274"/>
            <ac:spMk id="15" creationId="{13BB2C36-2B36-4362-BF78-C1E2CE39899A}"/>
          </ac:spMkLst>
        </pc:spChg>
        <pc:spChg chg="mod">
          <ac:chgData name="VIRENDRA KUMAR VERMA" userId="S::virendra2001@iitg.ac.in::eaa9f545-4474-4b2b-b3ca-37f0be7657e1" providerId="AD" clId="Web-{D7440D01-85EB-4385-9418-87621A5255A5}" dt="2022-09-13T18:54:25.257" v="40" actId="20577"/>
          <ac:spMkLst>
            <pc:docMk/>
            <pc:sldMk cId="2955225234" sldId="274"/>
            <ac:spMk id="17" creationId="{A14DA034-9BA8-4D72-BA0B-2FCC47EFA9FA}"/>
          </ac:spMkLst>
        </pc:spChg>
        <pc:spChg chg="mod">
          <ac:chgData name="VIRENDRA KUMAR VERMA" userId="S::virendra2001@iitg.ac.in::eaa9f545-4474-4b2b-b3ca-37f0be7657e1" providerId="AD" clId="Web-{D7440D01-85EB-4385-9418-87621A5255A5}" dt="2022-09-13T18:53:30.052" v="27"/>
          <ac:spMkLst>
            <pc:docMk/>
            <pc:sldMk cId="2955225234" sldId="274"/>
            <ac:spMk id="28" creationId="{3EE7F9E3-6FB7-4DA4-8CA0-498B48804E25}"/>
          </ac:spMkLst>
        </pc:spChg>
        <pc:picChg chg="mod">
          <ac:chgData name="VIRENDRA KUMAR VERMA" userId="S::virendra2001@iitg.ac.in::eaa9f545-4474-4b2b-b3ca-37f0be7657e1" providerId="AD" clId="Web-{D7440D01-85EB-4385-9418-87621A5255A5}" dt="2022-09-13T18:54:37.585" v="41" actId="1076"/>
          <ac:picMkLst>
            <pc:docMk/>
            <pc:sldMk cId="2955225234" sldId="274"/>
            <ac:picMk id="13" creationId="{5C1FFE05-CBFC-4BF1-AB2C-4370366CC338}"/>
          </ac:picMkLst>
        </pc:picChg>
      </pc:sldChg>
      <pc:sldChg chg="modSp">
        <pc:chgData name="VIRENDRA KUMAR VERMA" userId="S::virendra2001@iitg.ac.in::eaa9f545-4474-4b2b-b3ca-37f0be7657e1" providerId="AD" clId="Web-{D7440D01-85EB-4385-9418-87621A5255A5}" dt="2022-09-13T18:56:07.087" v="48" actId="1076"/>
        <pc:sldMkLst>
          <pc:docMk/>
          <pc:sldMk cId="1849833897" sldId="275"/>
        </pc:sldMkLst>
        <pc:picChg chg="mod">
          <ac:chgData name="VIRENDRA KUMAR VERMA" userId="S::virendra2001@iitg.ac.in::eaa9f545-4474-4b2b-b3ca-37f0be7657e1" providerId="AD" clId="Web-{D7440D01-85EB-4385-9418-87621A5255A5}" dt="2022-09-13T18:56:07.087" v="48" actId="1076"/>
          <ac:picMkLst>
            <pc:docMk/>
            <pc:sldMk cId="1849833897" sldId="275"/>
            <ac:picMk id="7" creationId="{0D9CC756-A661-48A4-891B-753FA37AFAC9}"/>
          </ac:picMkLst>
        </pc:picChg>
      </pc:sldChg>
    </pc:docChg>
  </pc:docChgLst>
  <pc:docChgLst>
    <pc:chgData name="VIRENDRA KUMAR VERMA" userId="S::virendra2001@iitg.ac.in::eaa9f545-4474-4b2b-b3ca-37f0be7657e1" providerId="AD" clId="Web-{F637514A-3C6C-400E-B3E5-DEF8243297EA}"/>
    <pc:docChg chg="modSld modMainMaster">
      <pc:chgData name="VIRENDRA KUMAR VERMA" userId="S::virendra2001@iitg.ac.in::eaa9f545-4474-4b2b-b3ca-37f0be7657e1" providerId="AD" clId="Web-{F637514A-3C6C-400E-B3E5-DEF8243297EA}" dt="2022-09-06T17:14:48.332" v="4"/>
      <pc:docMkLst>
        <pc:docMk/>
      </pc:docMkLst>
      <pc:sldChg chg="mod setBg">
        <pc:chgData name="VIRENDRA KUMAR VERMA" userId="S::virendra2001@iitg.ac.in::eaa9f545-4474-4b2b-b3ca-37f0be7657e1" providerId="AD" clId="Web-{F637514A-3C6C-400E-B3E5-DEF8243297EA}" dt="2022-09-06T17:14:48.332" v="4"/>
        <pc:sldMkLst>
          <pc:docMk/>
          <pc:sldMk cId="507729047" sldId="256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3978549494" sldId="257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4265053213" sldId="258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2849948691" sldId="259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3037216092" sldId="260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3367609011" sldId="261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2932922099" sldId="262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1700044407" sldId="263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2799889161" sldId="264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1143148389" sldId="265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2653486862" sldId="266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737542622" sldId="267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2239663535" sldId="268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4210954397" sldId="269"/>
        </pc:sldMkLst>
      </pc:sldChg>
      <pc:sldChg chg="mod">
        <pc:chgData name="VIRENDRA KUMAR VERMA" userId="S::virendra2001@iitg.ac.in::eaa9f545-4474-4b2b-b3ca-37f0be7657e1" providerId="AD" clId="Web-{F637514A-3C6C-400E-B3E5-DEF8243297EA}" dt="2022-09-06T17:14:31.222" v="3"/>
        <pc:sldMkLst>
          <pc:docMk/>
          <pc:sldMk cId="2255167932" sldId="272"/>
        </pc:sldMkLst>
      </pc:sldChg>
      <pc:sldMasterChg chg="mod setBg modSldLayout">
        <pc:chgData name="VIRENDRA KUMAR VERMA" userId="S::virendra2001@iitg.ac.in::eaa9f545-4474-4b2b-b3ca-37f0be7657e1" providerId="AD" clId="Web-{F637514A-3C6C-400E-B3E5-DEF8243297EA}" dt="2022-09-06T17:14:31.222" v="3"/>
        <pc:sldMasterMkLst>
          <pc:docMk/>
          <pc:sldMasterMk cId="4054128026" sldId="2147483648"/>
        </pc:sldMasterMkLst>
        <pc:sldLayoutChg chg="mod">
          <pc:chgData name="VIRENDRA KUMAR VERMA" userId="S::virendra2001@iitg.ac.in::eaa9f545-4474-4b2b-b3ca-37f0be7657e1" providerId="AD" clId="Web-{F637514A-3C6C-400E-B3E5-DEF8243297EA}" dt="2022-09-06T17:14:31.222" v="3"/>
          <pc:sldLayoutMkLst>
            <pc:docMk/>
            <pc:sldMasterMk cId="4054128026" sldId="2147483648"/>
            <pc:sldLayoutMk cId="2558902462" sldId="2147483649"/>
          </pc:sldLayoutMkLst>
        </pc:sldLayoutChg>
        <pc:sldLayoutChg chg="mod">
          <pc:chgData name="VIRENDRA KUMAR VERMA" userId="S::virendra2001@iitg.ac.in::eaa9f545-4474-4b2b-b3ca-37f0be7657e1" providerId="AD" clId="Web-{F637514A-3C6C-400E-B3E5-DEF8243297EA}" dt="2022-09-06T17:14:31.222" v="3"/>
          <pc:sldLayoutMkLst>
            <pc:docMk/>
            <pc:sldMasterMk cId="4054128026" sldId="2147483648"/>
            <pc:sldLayoutMk cId="2456864933" sldId="2147483650"/>
          </pc:sldLayoutMkLst>
        </pc:sldLayoutChg>
        <pc:sldLayoutChg chg="mod">
          <pc:chgData name="VIRENDRA KUMAR VERMA" userId="S::virendra2001@iitg.ac.in::eaa9f545-4474-4b2b-b3ca-37f0be7657e1" providerId="AD" clId="Web-{F637514A-3C6C-400E-B3E5-DEF8243297EA}" dt="2022-09-06T17:14:31.222" v="3"/>
          <pc:sldLayoutMkLst>
            <pc:docMk/>
            <pc:sldMasterMk cId="4054128026" sldId="2147483648"/>
            <pc:sldLayoutMk cId="3499175186" sldId="2147483651"/>
          </pc:sldLayoutMkLst>
        </pc:sldLayoutChg>
        <pc:sldLayoutChg chg="mod">
          <pc:chgData name="VIRENDRA KUMAR VERMA" userId="S::virendra2001@iitg.ac.in::eaa9f545-4474-4b2b-b3ca-37f0be7657e1" providerId="AD" clId="Web-{F637514A-3C6C-400E-B3E5-DEF8243297EA}" dt="2022-09-06T17:14:31.222" v="3"/>
          <pc:sldLayoutMkLst>
            <pc:docMk/>
            <pc:sldMasterMk cId="4054128026" sldId="2147483648"/>
            <pc:sldLayoutMk cId="823490536" sldId="2147483652"/>
          </pc:sldLayoutMkLst>
        </pc:sldLayoutChg>
        <pc:sldLayoutChg chg="mod">
          <pc:chgData name="VIRENDRA KUMAR VERMA" userId="S::virendra2001@iitg.ac.in::eaa9f545-4474-4b2b-b3ca-37f0be7657e1" providerId="AD" clId="Web-{F637514A-3C6C-400E-B3E5-DEF8243297EA}" dt="2022-09-06T17:14:31.222" v="3"/>
          <pc:sldLayoutMkLst>
            <pc:docMk/>
            <pc:sldMasterMk cId="4054128026" sldId="2147483648"/>
            <pc:sldLayoutMk cId="3331533105" sldId="2147483653"/>
          </pc:sldLayoutMkLst>
        </pc:sldLayoutChg>
        <pc:sldLayoutChg chg="mod">
          <pc:chgData name="VIRENDRA KUMAR VERMA" userId="S::virendra2001@iitg.ac.in::eaa9f545-4474-4b2b-b3ca-37f0be7657e1" providerId="AD" clId="Web-{F637514A-3C6C-400E-B3E5-DEF8243297EA}" dt="2022-09-06T17:14:31.222" v="3"/>
          <pc:sldLayoutMkLst>
            <pc:docMk/>
            <pc:sldMasterMk cId="4054128026" sldId="2147483648"/>
            <pc:sldLayoutMk cId="2735477754" sldId="2147483654"/>
          </pc:sldLayoutMkLst>
        </pc:sldLayoutChg>
        <pc:sldLayoutChg chg="mod">
          <pc:chgData name="VIRENDRA KUMAR VERMA" userId="S::virendra2001@iitg.ac.in::eaa9f545-4474-4b2b-b3ca-37f0be7657e1" providerId="AD" clId="Web-{F637514A-3C6C-400E-B3E5-DEF8243297EA}" dt="2022-09-06T17:14:31.222" v="3"/>
          <pc:sldLayoutMkLst>
            <pc:docMk/>
            <pc:sldMasterMk cId="4054128026" sldId="2147483648"/>
            <pc:sldLayoutMk cId="1482808310" sldId="2147483655"/>
          </pc:sldLayoutMkLst>
        </pc:sldLayoutChg>
        <pc:sldLayoutChg chg="mod">
          <pc:chgData name="VIRENDRA KUMAR VERMA" userId="S::virendra2001@iitg.ac.in::eaa9f545-4474-4b2b-b3ca-37f0be7657e1" providerId="AD" clId="Web-{F637514A-3C6C-400E-B3E5-DEF8243297EA}" dt="2022-09-06T17:14:31.222" v="3"/>
          <pc:sldLayoutMkLst>
            <pc:docMk/>
            <pc:sldMasterMk cId="4054128026" sldId="2147483648"/>
            <pc:sldLayoutMk cId="2040652368" sldId="2147483656"/>
          </pc:sldLayoutMkLst>
        </pc:sldLayoutChg>
        <pc:sldLayoutChg chg="mod">
          <pc:chgData name="VIRENDRA KUMAR VERMA" userId="S::virendra2001@iitg.ac.in::eaa9f545-4474-4b2b-b3ca-37f0be7657e1" providerId="AD" clId="Web-{F637514A-3C6C-400E-B3E5-DEF8243297EA}" dt="2022-09-06T17:14:31.222" v="3"/>
          <pc:sldLayoutMkLst>
            <pc:docMk/>
            <pc:sldMasterMk cId="4054128026" sldId="2147483648"/>
            <pc:sldLayoutMk cId="2722128685" sldId="2147483657"/>
          </pc:sldLayoutMkLst>
        </pc:sldLayoutChg>
        <pc:sldLayoutChg chg="mod">
          <pc:chgData name="VIRENDRA KUMAR VERMA" userId="S::virendra2001@iitg.ac.in::eaa9f545-4474-4b2b-b3ca-37f0be7657e1" providerId="AD" clId="Web-{F637514A-3C6C-400E-B3E5-DEF8243297EA}" dt="2022-09-06T17:14:31.222" v="3"/>
          <pc:sldLayoutMkLst>
            <pc:docMk/>
            <pc:sldMasterMk cId="4054128026" sldId="2147483648"/>
            <pc:sldLayoutMk cId="2874365764" sldId="2147483658"/>
          </pc:sldLayoutMkLst>
        </pc:sldLayoutChg>
        <pc:sldLayoutChg chg="mod">
          <pc:chgData name="VIRENDRA KUMAR VERMA" userId="S::virendra2001@iitg.ac.in::eaa9f545-4474-4b2b-b3ca-37f0be7657e1" providerId="AD" clId="Web-{F637514A-3C6C-400E-B3E5-DEF8243297EA}" dt="2022-09-06T17:14:31.222" v="3"/>
          <pc:sldLayoutMkLst>
            <pc:docMk/>
            <pc:sldMasterMk cId="4054128026" sldId="2147483648"/>
            <pc:sldLayoutMk cId="3201977544" sldId="2147483659"/>
          </pc:sldLayoutMkLst>
        </pc:sldLayoutChg>
      </pc:sldMasterChg>
    </pc:docChg>
  </pc:docChgLst>
  <pc:docChgLst>
    <pc:chgData name="VIRENDRA KUMAR VERMA" userId="S::virendra2001@iitg.ac.in::eaa9f545-4474-4b2b-b3ca-37f0be7657e1" providerId="AD" clId="Web-{07E38A58-397C-45C9-A6BE-746A2B75E2A4}"/>
    <pc:docChg chg="modSld">
      <pc:chgData name="VIRENDRA KUMAR VERMA" userId="S::virendra2001@iitg.ac.in::eaa9f545-4474-4b2b-b3ca-37f0be7657e1" providerId="AD" clId="Web-{07E38A58-397C-45C9-A6BE-746A2B75E2A4}" dt="2022-09-02T17:37:12.104" v="5"/>
      <pc:docMkLst>
        <pc:docMk/>
      </pc:docMkLst>
      <pc:sldChg chg="modTransition addAnim delAnim modAnim">
        <pc:chgData name="VIRENDRA KUMAR VERMA" userId="S::virendra2001@iitg.ac.in::eaa9f545-4474-4b2b-b3ca-37f0be7657e1" providerId="AD" clId="Web-{07E38A58-397C-45C9-A6BE-746A2B75E2A4}" dt="2022-09-02T17:37:12.104" v="5"/>
        <pc:sldMkLst>
          <pc:docMk/>
          <pc:sldMk cId="507729047" sldId="256"/>
        </pc:sldMkLst>
      </pc:sldChg>
    </pc:docChg>
  </pc:docChgLst>
  <pc:docChgLst>
    <pc:chgData name="VIRENDRA KUMAR VERMA" userId="S::virendra2001@iitg.ac.in::eaa9f545-4474-4b2b-b3ca-37f0be7657e1" providerId="AD" clId="Web-{09596727-BC58-4CA2-8CE7-1CAE2A1853F9}"/>
    <pc:docChg chg="addSld modSld">
      <pc:chgData name="VIRENDRA KUMAR VERMA" userId="S::virendra2001@iitg.ac.in::eaa9f545-4474-4b2b-b3ca-37f0be7657e1" providerId="AD" clId="Web-{09596727-BC58-4CA2-8CE7-1CAE2A1853F9}" dt="2022-08-31T16:25:58.906" v="2062" actId="1076"/>
      <pc:docMkLst>
        <pc:docMk/>
      </pc:docMkLst>
      <pc:sldChg chg="modSp">
        <pc:chgData name="VIRENDRA KUMAR VERMA" userId="S::virendra2001@iitg.ac.in::eaa9f545-4474-4b2b-b3ca-37f0be7657e1" providerId="AD" clId="Web-{09596727-BC58-4CA2-8CE7-1CAE2A1853F9}" dt="2022-08-31T16:18:47.445" v="2009"/>
        <pc:sldMkLst>
          <pc:docMk/>
          <pc:sldMk cId="737542622" sldId="267"/>
        </pc:sldMkLst>
        <pc:graphicFrameChg chg="mod modGraphic">
          <ac:chgData name="VIRENDRA KUMAR VERMA" userId="S::virendra2001@iitg.ac.in::eaa9f545-4474-4b2b-b3ca-37f0be7657e1" providerId="AD" clId="Web-{09596727-BC58-4CA2-8CE7-1CAE2A1853F9}" dt="2022-08-31T16:18:47.445" v="2009"/>
          <ac:graphicFrameMkLst>
            <pc:docMk/>
            <pc:sldMk cId="737542622" sldId="267"/>
            <ac:graphicFrameMk id="10" creationId="{92957054-B2FE-49A2-9F9E-5241349BD9F4}"/>
          </ac:graphicFrameMkLst>
        </pc:graphicFrameChg>
      </pc:sldChg>
      <pc:sldChg chg="modSp">
        <pc:chgData name="VIRENDRA KUMAR VERMA" userId="S::virendra2001@iitg.ac.in::eaa9f545-4474-4b2b-b3ca-37f0be7657e1" providerId="AD" clId="Web-{09596727-BC58-4CA2-8CE7-1CAE2A1853F9}" dt="2022-08-31T15:53:31.184" v="68" actId="20577"/>
        <pc:sldMkLst>
          <pc:docMk/>
          <pc:sldMk cId="2239663535" sldId="268"/>
        </pc:sldMkLst>
        <pc:graphicFrameChg chg="modGraphic">
          <ac:chgData name="VIRENDRA KUMAR VERMA" userId="S::virendra2001@iitg.ac.in::eaa9f545-4474-4b2b-b3ca-37f0be7657e1" providerId="AD" clId="Web-{09596727-BC58-4CA2-8CE7-1CAE2A1853F9}" dt="2022-08-31T15:53:31.184" v="68" actId="20577"/>
          <ac:graphicFrameMkLst>
            <pc:docMk/>
            <pc:sldMk cId="2239663535" sldId="268"/>
            <ac:graphicFrameMk id="12" creationId="{EC3F1AF6-7E9C-D089-8B2C-0667899E75FE}"/>
          </ac:graphicFrameMkLst>
        </pc:graphicFrameChg>
      </pc:sldChg>
      <pc:sldChg chg="addSp delSp modSp new mod setBg setClrOvrMap">
        <pc:chgData name="VIRENDRA KUMAR VERMA" userId="S::virendra2001@iitg.ac.in::eaa9f545-4474-4b2b-b3ca-37f0be7657e1" providerId="AD" clId="Web-{09596727-BC58-4CA2-8CE7-1CAE2A1853F9}" dt="2022-08-31T16:25:58.906" v="2062" actId="1076"/>
        <pc:sldMkLst>
          <pc:docMk/>
          <pc:sldMk cId="2255167932" sldId="272"/>
        </pc:sldMkLst>
        <pc:spChg chg="add mod">
          <ac:chgData name="VIRENDRA KUMAR VERMA" userId="S::virendra2001@iitg.ac.in::eaa9f545-4474-4b2b-b3ca-37f0be7657e1" providerId="AD" clId="Web-{09596727-BC58-4CA2-8CE7-1CAE2A1853F9}" dt="2022-08-31T16:25:58.906" v="2062" actId="1076"/>
          <ac:spMkLst>
            <pc:docMk/>
            <pc:sldMk cId="2255167932" sldId="272"/>
            <ac:spMk id="2" creationId="{EFA46928-2310-E000-8D01-C62FD6D22638}"/>
          </ac:spMkLst>
        </pc:spChg>
        <pc:spChg chg="add del">
          <ac:chgData name="VIRENDRA KUMAR VERMA" userId="S::virendra2001@iitg.ac.in::eaa9f545-4474-4b2b-b3ca-37f0be7657e1" providerId="AD" clId="Web-{09596727-BC58-4CA2-8CE7-1CAE2A1853F9}" dt="2022-08-31T16:21:17.245" v="2037"/>
          <ac:spMkLst>
            <pc:docMk/>
            <pc:sldMk cId="2255167932" sldId="272"/>
            <ac:spMk id="7" creationId="{C3896A03-3945-419A-B66B-4EE266EDD152}"/>
          </ac:spMkLst>
        </pc:spChg>
        <pc:spChg chg="add del">
          <ac:chgData name="VIRENDRA KUMAR VERMA" userId="S::virendra2001@iitg.ac.in::eaa9f545-4474-4b2b-b3ca-37f0be7657e1" providerId="AD" clId="Web-{09596727-BC58-4CA2-8CE7-1CAE2A1853F9}" dt="2022-08-31T16:21:17.245" v="2037"/>
          <ac:spMkLst>
            <pc:docMk/>
            <pc:sldMk cId="2255167932" sldId="272"/>
            <ac:spMk id="9" creationId="{B34F5AD2-EDBD-4BBD-A55C-EAFFD0C7097A}"/>
          </ac:spMkLst>
        </pc:spChg>
        <pc:spChg chg="add del">
          <ac:chgData name="VIRENDRA KUMAR VERMA" userId="S::virendra2001@iitg.ac.in::eaa9f545-4474-4b2b-b3ca-37f0be7657e1" providerId="AD" clId="Web-{09596727-BC58-4CA2-8CE7-1CAE2A1853F9}" dt="2022-08-31T16:21:44.261" v="2039"/>
          <ac:spMkLst>
            <pc:docMk/>
            <pc:sldMk cId="2255167932" sldId="272"/>
            <ac:spMk id="11" creationId="{66B332A4-D438-4773-A77F-5ED49A448D9D}"/>
          </ac:spMkLst>
        </pc:spChg>
        <pc:spChg chg="add del">
          <ac:chgData name="VIRENDRA KUMAR VERMA" userId="S::virendra2001@iitg.ac.in::eaa9f545-4474-4b2b-b3ca-37f0be7657e1" providerId="AD" clId="Web-{09596727-BC58-4CA2-8CE7-1CAE2A1853F9}" dt="2022-08-31T16:21:44.261" v="2039"/>
          <ac:spMkLst>
            <pc:docMk/>
            <pc:sldMk cId="2255167932" sldId="272"/>
            <ac:spMk id="12" creationId="{DF9AD32D-FF05-44F4-BD4D-9CEE89B71EB9}"/>
          </ac:spMkLst>
        </pc:spChg>
      </pc:sldChg>
    </pc:docChg>
  </pc:docChgLst>
  <pc:docChgLst>
    <pc:chgData name="VIRENDRA KUMAR VERMA" userId="S::virendra2001@iitg.ac.in::eaa9f545-4474-4b2b-b3ca-37f0be7657e1" providerId="AD" clId="Web-{7359DFD6-18D0-4C19-B195-36CB0F7CF78E}"/>
    <pc:docChg chg="modSld">
      <pc:chgData name="VIRENDRA KUMAR VERMA" userId="S::virendra2001@iitg.ac.in::eaa9f545-4474-4b2b-b3ca-37f0be7657e1" providerId="AD" clId="Web-{7359DFD6-18D0-4C19-B195-36CB0F7CF78E}" dt="2022-09-05T10:04:32.149" v="37" actId="1076"/>
      <pc:docMkLst>
        <pc:docMk/>
      </pc:docMkLst>
      <pc:sldChg chg="modSp">
        <pc:chgData name="VIRENDRA KUMAR VERMA" userId="S::virendra2001@iitg.ac.in::eaa9f545-4474-4b2b-b3ca-37f0be7657e1" providerId="AD" clId="Web-{7359DFD6-18D0-4C19-B195-36CB0F7CF78E}" dt="2022-09-05T10:00:19.127" v="20" actId="20577"/>
        <pc:sldMkLst>
          <pc:docMk/>
          <pc:sldMk cId="3978549494" sldId="257"/>
        </pc:sldMkLst>
        <pc:spChg chg="mod">
          <ac:chgData name="VIRENDRA KUMAR VERMA" userId="S::virendra2001@iitg.ac.in::eaa9f545-4474-4b2b-b3ca-37f0be7657e1" providerId="AD" clId="Web-{7359DFD6-18D0-4C19-B195-36CB0F7CF78E}" dt="2022-09-05T10:00:19.127" v="20" actId="20577"/>
          <ac:spMkLst>
            <pc:docMk/>
            <pc:sldMk cId="3978549494" sldId="257"/>
            <ac:spMk id="2" creationId="{1CFDC7AD-CDA8-4CC9-8FA1-A5B2F15BE886}"/>
          </ac:spMkLst>
        </pc:spChg>
        <pc:spChg chg="mod">
          <ac:chgData name="VIRENDRA KUMAR VERMA" userId="S::virendra2001@iitg.ac.in::eaa9f545-4474-4b2b-b3ca-37f0be7657e1" providerId="AD" clId="Web-{7359DFD6-18D0-4C19-B195-36CB0F7CF78E}" dt="2022-09-05T09:59:53.908" v="13" actId="20577"/>
          <ac:spMkLst>
            <pc:docMk/>
            <pc:sldMk cId="3978549494" sldId="257"/>
            <ac:spMk id="39" creationId="{2DB4C0F5-CDAD-4023-8149-C8E23BBDBD4D}"/>
          </ac:spMkLst>
        </pc:spChg>
        <pc:spChg chg="mod">
          <ac:chgData name="VIRENDRA KUMAR VERMA" userId="S::virendra2001@iitg.ac.in::eaa9f545-4474-4b2b-b3ca-37f0be7657e1" providerId="AD" clId="Web-{7359DFD6-18D0-4C19-B195-36CB0F7CF78E}" dt="2022-09-05T10:00:09.127" v="18" actId="20577"/>
          <ac:spMkLst>
            <pc:docMk/>
            <pc:sldMk cId="3978549494" sldId="257"/>
            <ac:spMk id="40" creationId="{9B1FD242-7622-4504-8563-D8FC5A6CDFC4}"/>
          </ac:spMkLst>
        </pc:spChg>
      </pc:sldChg>
      <pc:sldChg chg="modSp">
        <pc:chgData name="VIRENDRA KUMAR VERMA" userId="S::virendra2001@iitg.ac.in::eaa9f545-4474-4b2b-b3ca-37f0be7657e1" providerId="AD" clId="Web-{7359DFD6-18D0-4C19-B195-36CB0F7CF78E}" dt="2022-09-05T10:00:43.847" v="25" actId="20577"/>
        <pc:sldMkLst>
          <pc:docMk/>
          <pc:sldMk cId="2849948691" sldId="259"/>
        </pc:sldMkLst>
        <pc:spChg chg="mod">
          <ac:chgData name="VIRENDRA KUMAR VERMA" userId="S::virendra2001@iitg.ac.in::eaa9f545-4474-4b2b-b3ca-37f0be7657e1" providerId="AD" clId="Web-{7359DFD6-18D0-4C19-B195-36CB0F7CF78E}" dt="2022-09-05T10:00:33.675" v="22" actId="20577"/>
          <ac:spMkLst>
            <pc:docMk/>
            <pc:sldMk cId="2849948691" sldId="259"/>
            <ac:spMk id="15" creationId="{89E4E487-A43F-437C-95AD-FACE83FD2CE9}"/>
          </ac:spMkLst>
        </pc:spChg>
        <pc:spChg chg="mod">
          <ac:chgData name="VIRENDRA KUMAR VERMA" userId="S::virendra2001@iitg.ac.in::eaa9f545-4474-4b2b-b3ca-37f0be7657e1" providerId="AD" clId="Web-{7359DFD6-18D0-4C19-B195-36CB0F7CF78E}" dt="2022-09-05T10:00:43.847" v="25" actId="20577"/>
          <ac:spMkLst>
            <pc:docMk/>
            <pc:sldMk cId="2849948691" sldId="259"/>
            <ac:spMk id="26" creationId="{75D74DCD-6105-4DD9-9073-292A68BF8B89}"/>
          </ac:spMkLst>
        </pc:spChg>
        <pc:spChg chg="mod">
          <ac:chgData name="VIRENDRA KUMAR VERMA" userId="S::virendra2001@iitg.ac.in::eaa9f545-4474-4b2b-b3ca-37f0be7657e1" providerId="AD" clId="Web-{7359DFD6-18D0-4C19-B195-36CB0F7CF78E}" dt="2022-09-05T10:00:38.456" v="23" actId="20577"/>
          <ac:spMkLst>
            <pc:docMk/>
            <pc:sldMk cId="2849948691" sldId="259"/>
            <ac:spMk id="33" creationId="{2515D20E-756B-47CB-B170-6CD992D81E6D}"/>
          </ac:spMkLst>
        </pc:spChg>
      </pc:sldChg>
      <pc:sldChg chg="modSp">
        <pc:chgData name="VIRENDRA KUMAR VERMA" userId="S::virendra2001@iitg.ac.in::eaa9f545-4474-4b2b-b3ca-37f0be7657e1" providerId="AD" clId="Web-{7359DFD6-18D0-4C19-B195-36CB0F7CF78E}" dt="2022-09-05T10:01:02.472" v="27" actId="20577"/>
        <pc:sldMkLst>
          <pc:docMk/>
          <pc:sldMk cId="3037216092" sldId="260"/>
        </pc:sldMkLst>
        <pc:spChg chg="mod">
          <ac:chgData name="VIRENDRA KUMAR VERMA" userId="S::virendra2001@iitg.ac.in::eaa9f545-4474-4b2b-b3ca-37f0be7657e1" providerId="AD" clId="Web-{7359DFD6-18D0-4C19-B195-36CB0F7CF78E}" dt="2022-09-05T10:01:02.472" v="27" actId="20577"/>
          <ac:spMkLst>
            <pc:docMk/>
            <pc:sldMk cId="3037216092" sldId="260"/>
            <ac:spMk id="11" creationId="{90A6DC7D-7B3E-4937-B9A8-968A18D1B0B9}"/>
          </ac:spMkLst>
        </pc:spChg>
      </pc:sldChg>
      <pc:sldChg chg="modSp">
        <pc:chgData name="VIRENDRA KUMAR VERMA" userId="S::virendra2001@iitg.ac.in::eaa9f545-4474-4b2b-b3ca-37f0be7657e1" providerId="AD" clId="Web-{7359DFD6-18D0-4C19-B195-36CB0F7CF78E}" dt="2022-09-05T10:01:21.832" v="29" actId="20577"/>
        <pc:sldMkLst>
          <pc:docMk/>
          <pc:sldMk cId="3367609011" sldId="261"/>
        </pc:sldMkLst>
        <pc:spChg chg="mod">
          <ac:chgData name="VIRENDRA KUMAR VERMA" userId="S::virendra2001@iitg.ac.in::eaa9f545-4474-4b2b-b3ca-37f0be7657e1" providerId="AD" clId="Web-{7359DFD6-18D0-4C19-B195-36CB0F7CF78E}" dt="2022-09-05T10:01:21.832" v="29" actId="20577"/>
          <ac:spMkLst>
            <pc:docMk/>
            <pc:sldMk cId="3367609011" sldId="261"/>
            <ac:spMk id="11" creationId="{4D9077A1-0790-4623-BF9F-3647E59ABF57}"/>
          </ac:spMkLst>
        </pc:spChg>
      </pc:sldChg>
      <pc:sldChg chg="modSp">
        <pc:chgData name="VIRENDRA KUMAR VERMA" userId="S::virendra2001@iitg.ac.in::eaa9f545-4474-4b2b-b3ca-37f0be7657e1" providerId="AD" clId="Web-{7359DFD6-18D0-4C19-B195-36CB0F7CF78E}" dt="2022-09-05T10:04:32.149" v="37" actId="1076"/>
        <pc:sldMkLst>
          <pc:docMk/>
          <pc:sldMk cId="2932922099" sldId="262"/>
        </pc:sldMkLst>
        <pc:spChg chg="mod">
          <ac:chgData name="VIRENDRA KUMAR VERMA" userId="S::virendra2001@iitg.ac.in::eaa9f545-4474-4b2b-b3ca-37f0be7657e1" providerId="AD" clId="Web-{7359DFD6-18D0-4C19-B195-36CB0F7CF78E}" dt="2022-09-05T10:01:44.801" v="32" actId="20577"/>
          <ac:spMkLst>
            <pc:docMk/>
            <pc:sldMk cId="2932922099" sldId="262"/>
            <ac:spMk id="12" creationId="{6170D4A3-804A-4898-A6F4-001124EA1DD9}"/>
          </ac:spMkLst>
        </pc:spChg>
        <pc:graphicFrameChg chg="mod modGraphic">
          <ac:chgData name="VIRENDRA KUMAR VERMA" userId="S::virendra2001@iitg.ac.in::eaa9f545-4474-4b2b-b3ca-37f0be7657e1" providerId="AD" clId="Web-{7359DFD6-18D0-4C19-B195-36CB0F7CF78E}" dt="2022-09-05T10:04:20.024" v="36" actId="1076"/>
          <ac:graphicFrameMkLst>
            <pc:docMk/>
            <pc:sldMk cId="2932922099" sldId="262"/>
            <ac:graphicFrameMk id="2" creationId="{A203B1E6-7B70-552F-4B71-EBB819F2DD1E}"/>
          </ac:graphicFrameMkLst>
        </pc:graphicFrameChg>
        <pc:graphicFrameChg chg="mod">
          <ac:chgData name="VIRENDRA KUMAR VERMA" userId="S::virendra2001@iitg.ac.in::eaa9f545-4474-4b2b-b3ca-37f0be7657e1" providerId="AD" clId="Web-{7359DFD6-18D0-4C19-B195-36CB0F7CF78E}" dt="2022-09-05T10:04:32.149" v="37" actId="1076"/>
          <ac:graphicFrameMkLst>
            <pc:docMk/>
            <pc:sldMk cId="2932922099" sldId="262"/>
            <ac:graphicFrameMk id="26" creationId="{16248F75-6EF6-5E7D-3FFF-280CC206BA03}"/>
          </ac:graphicFrameMkLst>
        </pc:graphicFrameChg>
      </pc:sldChg>
    </pc:docChg>
  </pc:docChgLst>
  <pc:docChgLst>
    <pc:chgData name="VIRENDRA KUMAR VERMA" userId="eaa9f545-4474-4b2b-b3ca-37f0be7657e1" providerId="ADAL" clId="{B8D6188B-D44E-4644-B8AE-5195616CC71E}"/>
    <pc:docChg chg="undo redo custSel addSld delSld modSld sldOrd">
      <pc:chgData name="VIRENDRA KUMAR VERMA" userId="eaa9f545-4474-4b2b-b3ca-37f0be7657e1" providerId="ADAL" clId="{B8D6188B-D44E-4644-B8AE-5195616CC71E}" dt="2022-09-26T11:11:19.959" v="8214" actId="207"/>
      <pc:docMkLst>
        <pc:docMk/>
      </pc:docMkLst>
      <pc:sldChg chg="addSp delSp modSp new mod setBg modClrScheme chgLayout">
        <pc:chgData name="VIRENDRA KUMAR VERMA" userId="eaa9f545-4474-4b2b-b3ca-37f0be7657e1" providerId="ADAL" clId="{B8D6188B-D44E-4644-B8AE-5195616CC71E}" dt="2022-08-25T12:57:42.171" v="5575" actId="14100"/>
        <pc:sldMkLst>
          <pc:docMk/>
          <pc:sldMk cId="507729047" sldId="256"/>
        </pc:sldMkLst>
        <pc:spChg chg="del">
          <ac:chgData name="VIRENDRA KUMAR VERMA" userId="eaa9f545-4474-4b2b-b3ca-37f0be7657e1" providerId="ADAL" clId="{B8D6188B-D44E-4644-B8AE-5195616CC71E}" dt="2022-08-24T00:55:07.581" v="2" actId="700"/>
          <ac:spMkLst>
            <pc:docMk/>
            <pc:sldMk cId="507729047" sldId="256"/>
            <ac:spMk id="2" creationId="{D952ED9E-A049-47B2-A8C9-48876C9AD51E}"/>
          </ac:spMkLst>
        </pc:spChg>
        <pc:spChg chg="del">
          <ac:chgData name="VIRENDRA KUMAR VERMA" userId="eaa9f545-4474-4b2b-b3ca-37f0be7657e1" providerId="ADAL" clId="{B8D6188B-D44E-4644-B8AE-5195616CC71E}" dt="2022-08-24T00:55:07.581" v="2" actId="700"/>
          <ac:spMkLst>
            <pc:docMk/>
            <pc:sldMk cId="507729047" sldId="256"/>
            <ac:spMk id="3" creationId="{5D4EB678-3576-477C-8A33-CA5B052701C2}"/>
          </ac:spMkLst>
        </pc:spChg>
        <pc:spChg chg="add mod">
          <ac:chgData name="VIRENDRA KUMAR VERMA" userId="eaa9f545-4474-4b2b-b3ca-37f0be7657e1" providerId="ADAL" clId="{B8D6188B-D44E-4644-B8AE-5195616CC71E}" dt="2022-08-24T02:47:52.728" v="959" actId="1076"/>
          <ac:spMkLst>
            <pc:docMk/>
            <pc:sldMk cId="507729047" sldId="256"/>
            <ac:spMk id="4" creationId="{B17B4E92-F844-4266-BBB7-03A5E6F06C49}"/>
          </ac:spMkLst>
        </pc:spChg>
        <pc:spChg chg="add del mod">
          <ac:chgData name="VIRENDRA KUMAR VERMA" userId="eaa9f545-4474-4b2b-b3ca-37f0be7657e1" providerId="ADAL" clId="{B8D6188B-D44E-4644-B8AE-5195616CC71E}" dt="2022-08-24T01:01:18.398" v="38" actId="478"/>
          <ac:spMkLst>
            <pc:docMk/>
            <pc:sldMk cId="507729047" sldId="256"/>
            <ac:spMk id="6" creationId="{460C3E5B-A043-410C-9EF7-B297C976AA41}"/>
          </ac:spMkLst>
        </pc:spChg>
        <pc:spChg chg="add del">
          <ac:chgData name="VIRENDRA KUMAR VERMA" userId="eaa9f545-4474-4b2b-b3ca-37f0be7657e1" providerId="ADAL" clId="{B8D6188B-D44E-4644-B8AE-5195616CC71E}" dt="2022-08-24T01:05:27.335" v="129" actId="139"/>
          <ac:spMkLst>
            <pc:docMk/>
            <pc:sldMk cId="507729047" sldId="256"/>
            <ac:spMk id="8" creationId="{9002DFE9-A51B-4AA8-9A44-270E99E58036}"/>
          </ac:spMkLst>
        </pc:spChg>
        <pc:spChg chg="add del mod">
          <ac:chgData name="VIRENDRA KUMAR VERMA" userId="eaa9f545-4474-4b2b-b3ca-37f0be7657e1" providerId="ADAL" clId="{B8D6188B-D44E-4644-B8AE-5195616CC71E}" dt="2022-08-24T01:11:13.026" v="229" actId="478"/>
          <ac:spMkLst>
            <pc:docMk/>
            <pc:sldMk cId="507729047" sldId="256"/>
            <ac:spMk id="9" creationId="{A26253A0-4F07-4089-AC4E-EAB0FC9E58F7}"/>
          </ac:spMkLst>
        </pc:spChg>
        <pc:spChg chg="add del">
          <ac:chgData name="VIRENDRA KUMAR VERMA" userId="eaa9f545-4474-4b2b-b3ca-37f0be7657e1" providerId="ADAL" clId="{B8D6188B-D44E-4644-B8AE-5195616CC71E}" dt="2022-08-24T01:09:42.424" v="213" actId="139"/>
          <ac:spMkLst>
            <pc:docMk/>
            <pc:sldMk cId="507729047" sldId="256"/>
            <ac:spMk id="10" creationId="{199B7DC7-171A-4B73-AC6A-D19279F8AAFE}"/>
          </ac:spMkLst>
        </pc:spChg>
        <pc:spChg chg="add del mod">
          <ac:chgData name="VIRENDRA KUMAR VERMA" userId="eaa9f545-4474-4b2b-b3ca-37f0be7657e1" providerId="ADAL" clId="{B8D6188B-D44E-4644-B8AE-5195616CC71E}" dt="2022-08-24T02:47:05.929" v="951" actId="478"/>
          <ac:spMkLst>
            <pc:docMk/>
            <pc:sldMk cId="507729047" sldId="256"/>
            <ac:spMk id="11" creationId="{E43E94DD-2EED-4A5E-83C4-DC4523B9053D}"/>
          </ac:spMkLst>
        </pc:spChg>
        <pc:spChg chg="add mod">
          <ac:chgData name="VIRENDRA KUMAR VERMA" userId="eaa9f545-4474-4b2b-b3ca-37f0be7657e1" providerId="ADAL" clId="{B8D6188B-D44E-4644-B8AE-5195616CC71E}" dt="2022-08-24T01:13:31.293" v="248" actId="1076"/>
          <ac:spMkLst>
            <pc:docMk/>
            <pc:sldMk cId="507729047" sldId="256"/>
            <ac:spMk id="12" creationId="{374D7885-7804-45CF-B9E6-3C470CF1E830}"/>
          </ac:spMkLst>
        </pc:spChg>
        <pc:spChg chg="add mod">
          <ac:chgData name="VIRENDRA KUMAR VERMA" userId="eaa9f545-4474-4b2b-b3ca-37f0be7657e1" providerId="ADAL" clId="{B8D6188B-D44E-4644-B8AE-5195616CC71E}" dt="2022-08-24T02:47:37.743" v="958" actId="1076"/>
          <ac:spMkLst>
            <pc:docMk/>
            <pc:sldMk cId="507729047" sldId="256"/>
            <ac:spMk id="13" creationId="{D822AB92-EF16-4465-A8F4-4F4AA4B1656F}"/>
          </ac:spMkLst>
        </pc:spChg>
        <pc:picChg chg="add mod">
          <ac:chgData name="VIRENDRA KUMAR VERMA" userId="eaa9f545-4474-4b2b-b3ca-37f0be7657e1" providerId="ADAL" clId="{B8D6188B-D44E-4644-B8AE-5195616CC71E}" dt="2022-08-25T12:57:33.862" v="5573" actId="14100"/>
          <ac:picMkLst>
            <pc:docMk/>
            <pc:sldMk cId="507729047" sldId="256"/>
            <ac:picMk id="2" creationId="{0F0744B9-1DEB-4006-92D3-9D0CF9B5EC29}"/>
          </ac:picMkLst>
        </pc:picChg>
        <pc:picChg chg="add mod">
          <ac:chgData name="VIRENDRA KUMAR VERMA" userId="eaa9f545-4474-4b2b-b3ca-37f0be7657e1" providerId="ADAL" clId="{B8D6188B-D44E-4644-B8AE-5195616CC71E}" dt="2022-08-25T12:57:42.171" v="5575" actId="14100"/>
          <ac:picMkLst>
            <pc:docMk/>
            <pc:sldMk cId="507729047" sldId="256"/>
            <ac:picMk id="7" creationId="{D3230C65-E44E-45F2-8A46-1AEF9BD295C7}"/>
          </ac:picMkLst>
        </pc:picChg>
      </pc:sldChg>
      <pc:sldChg chg="del">
        <pc:chgData name="VIRENDRA KUMAR VERMA" userId="eaa9f545-4474-4b2b-b3ca-37f0be7657e1" providerId="ADAL" clId="{B8D6188B-D44E-4644-B8AE-5195616CC71E}" dt="2022-08-24T00:55:03.224" v="0" actId="2696"/>
        <pc:sldMkLst>
          <pc:docMk/>
          <pc:sldMk cId="2006424423" sldId="256"/>
        </pc:sldMkLst>
      </pc:sldChg>
      <pc:sldChg chg="addSp delSp modSp add">
        <pc:chgData name="VIRENDRA KUMAR VERMA" userId="eaa9f545-4474-4b2b-b3ca-37f0be7657e1" providerId="ADAL" clId="{B8D6188B-D44E-4644-B8AE-5195616CC71E}" dt="2022-09-06T08:28:33.311" v="7254" actId="17032"/>
        <pc:sldMkLst>
          <pc:docMk/>
          <pc:sldMk cId="3978549494" sldId="257"/>
        </pc:sldMkLst>
        <pc:spChg chg="add mod">
          <ac:chgData name="VIRENDRA KUMAR VERMA" userId="eaa9f545-4474-4b2b-b3ca-37f0be7657e1" providerId="ADAL" clId="{B8D6188B-D44E-4644-B8AE-5195616CC71E}" dt="2022-09-06T08:28:33.311" v="7254" actId="17032"/>
          <ac:spMkLst>
            <pc:docMk/>
            <pc:sldMk cId="3978549494" sldId="257"/>
            <ac:spMk id="2" creationId="{1CFDC7AD-CDA8-4CC9-8FA1-A5B2F15BE886}"/>
          </ac:spMkLst>
        </pc:spChg>
        <pc:spChg chg="add mod">
          <ac:chgData name="VIRENDRA KUMAR VERMA" userId="eaa9f545-4474-4b2b-b3ca-37f0be7657e1" providerId="ADAL" clId="{B8D6188B-D44E-4644-B8AE-5195616CC71E}" dt="2022-08-24T01:30:27.073" v="407" actId="13822"/>
          <ac:spMkLst>
            <pc:docMk/>
            <pc:sldMk cId="3978549494" sldId="257"/>
            <ac:spMk id="2" creationId="{3EB8E1F6-4E36-4F96-9F13-D0130610C0C7}"/>
          </ac:spMkLst>
        </pc:spChg>
        <pc:spChg chg="add mod ord">
          <ac:chgData name="VIRENDRA KUMAR VERMA" userId="eaa9f545-4474-4b2b-b3ca-37f0be7657e1" providerId="ADAL" clId="{B8D6188B-D44E-4644-B8AE-5195616CC71E}" dt="2022-09-06T08:28:06.644" v="7251" actId="17032"/>
          <ac:spMkLst>
            <pc:docMk/>
            <pc:sldMk cId="3978549494" sldId="257"/>
            <ac:spMk id="4" creationId="{33B6B392-4FDF-47D0-8C81-244BF8CF7639}"/>
          </ac:spMkLst>
        </pc:spChg>
        <pc:spChg chg="add del">
          <ac:chgData name="VIRENDRA KUMAR VERMA" userId="eaa9f545-4474-4b2b-b3ca-37f0be7657e1" providerId="ADAL" clId="{B8D6188B-D44E-4644-B8AE-5195616CC71E}" dt="2022-08-24T01:22:00.495" v="260" actId="571"/>
          <ac:spMkLst>
            <pc:docMk/>
            <pc:sldMk cId="3978549494" sldId="257"/>
            <ac:spMk id="4" creationId="{3879C3CB-78BB-4BAB-8E8F-5E6967426B63}"/>
          </ac:spMkLst>
        </pc:spChg>
        <pc:spChg chg="add del">
          <ac:chgData name="VIRENDRA KUMAR VERMA" userId="eaa9f545-4474-4b2b-b3ca-37f0be7657e1" providerId="ADAL" clId="{B8D6188B-D44E-4644-B8AE-5195616CC71E}" dt="2022-08-24T01:22:00.243" v="259" actId="571"/>
          <ac:spMkLst>
            <pc:docMk/>
            <pc:sldMk cId="3978549494" sldId="257"/>
            <ac:spMk id="6" creationId="{403CA34A-E5A1-4EB7-874B-3785B0C957A2}"/>
          </ac:spMkLst>
        </pc:spChg>
        <pc:spChg chg="add del">
          <ac:chgData name="VIRENDRA KUMAR VERMA" userId="eaa9f545-4474-4b2b-b3ca-37f0be7657e1" providerId="ADAL" clId="{B8D6188B-D44E-4644-B8AE-5195616CC71E}" dt="2022-08-24T01:21:59.989" v="258" actId="571"/>
          <ac:spMkLst>
            <pc:docMk/>
            <pc:sldMk cId="3978549494" sldId="257"/>
            <ac:spMk id="8" creationId="{F7FBC16E-8151-426F-80EE-B8C07374DE8E}"/>
          </ac:spMkLst>
        </pc:spChg>
        <pc:spChg chg="add del mod">
          <ac:chgData name="VIRENDRA KUMAR VERMA" userId="eaa9f545-4474-4b2b-b3ca-37f0be7657e1" providerId="ADAL" clId="{B8D6188B-D44E-4644-B8AE-5195616CC71E}" dt="2022-08-24T01:21:59.749" v="257" actId="571"/>
          <ac:spMkLst>
            <pc:docMk/>
            <pc:sldMk cId="3978549494" sldId="257"/>
            <ac:spMk id="10" creationId="{6E4E8C9A-77CC-4862-BCDF-6AE09D8A0EF1}"/>
          </ac:spMkLst>
        </pc:spChg>
        <pc:spChg chg="add del mod">
          <ac:chgData name="VIRENDRA KUMAR VERMA" userId="eaa9f545-4474-4b2b-b3ca-37f0be7657e1" providerId="ADAL" clId="{B8D6188B-D44E-4644-B8AE-5195616CC71E}" dt="2022-08-24T01:23:33.876" v="282" actId="478"/>
          <ac:spMkLst>
            <pc:docMk/>
            <pc:sldMk cId="3978549494" sldId="257"/>
            <ac:spMk id="12" creationId="{F9DAF098-0887-42AB-8950-638AA36F368F}"/>
          </ac:spMkLst>
        </pc:spChg>
        <pc:spChg chg="add mod">
          <ac:chgData name="VIRENDRA KUMAR VERMA" userId="eaa9f545-4474-4b2b-b3ca-37f0be7657e1" providerId="ADAL" clId="{B8D6188B-D44E-4644-B8AE-5195616CC71E}" dt="2022-08-24T01:30:27.073" v="407" actId="13822"/>
          <ac:spMkLst>
            <pc:docMk/>
            <pc:sldMk cId="3978549494" sldId="257"/>
            <ac:spMk id="14" creationId="{74081C8B-17E5-463B-9B81-B989F88BCD33}"/>
          </ac:spMkLst>
        </pc:spChg>
        <pc:spChg chg="add del mod">
          <ac:chgData name="VIRENDRA KUMAR VERMA" userId="eaa9f545-4474-4b2b-b3ca-37f0be7657e1" providerId="ADAL" clId="{B8D6188B-D44E-4644-B8AE-5195616CC71E}" dt="2022-08-24T01:23:19.574" v="279" actId="478"/>
          <ac:spMkLst>
            <pc:docMk/>
            <pc:sldMk cId="3978549494" sldId="257"/>
            <ac:spMk id="16" creationId="{939F7397-F249-46DD-83BD-9620DD92EFFA}"/>
          </ac:spMkLst>
        </pc:spChg>
        <pc:spChg chg="add del mod">
          <ac:chgData name="VIRENDRA KUMAR VERMA" userId="eaa9f545-4474-4b2b-b3ca-37f0be7657e1" providerId="ADAL" clId="{B8D6188B-D44E-4644-B8AE-5195616CC71E}" dt="2022-08-24T01:23:36.388" v="283" actId="478"/>
          <ac:spMkLst>
            <pc:docMk/>
            <pc:sldMk cId="3978549494" sldId="257"/>
            <ac:spMk id="18" creationId="{55327EAF-5CD8-491B-B3EC-C2488DB5F676}"/>
          </ac:spMkLst>
        </pc:spChg>
        <pc:spChg chg="add mod">
          <ac:chgData name="VIRENDRA KUMAR VERMA" userId="eaa9f545-4474-4b2b-b3ca-37f0be7657e1" providerId="ADAL" clId="{B8D6188B-D44E-4644-B8AE-5195616CC71E}" dt="2022-08-24T01:30:35.680" v="410" actId="6549"/>
          <ac:spMkLst>
            <pc:docMk/>
            <pc:sldMk cId="3978549494" sldId="257"/>
            <ac:spMk id="20" creationId="{48B7B9E7-4875-4180-9F83-D08FAB9979B6}"/>
          </ac:spMkLst>
        </pc:spChg>
        <pc:spChg chg="add mod">
          <ac:chgData name="VIRENDRA KUMAR VERMA" userId="eaa9f545-4474-4b2b-b3ca-37f0be7657e1" providerId="ADAL" clId="{B8D6188B-D44E-4644-B8AE-5195616CC71E}" dt="2022-08-24T01:30:27.073" v="407" actId="13822"/>
          <ac:spMkLst>
            <pc:docMk/>
            <pc:sldMk cId="3978549494" sldId="257"/>
            <ac:spMk id="22" creationId="{5ADA20D3-06C5-4DA1-B872-1B8EE3CF883D}"/>
          </ac:spMkLst>
        </pc:spChg>
        <pc:spChg chg="add mod">
          <ac:chgData name="VIRENDRA KUMAR VERMA" userId="eaa9f545-4474-4b2b-b3ca-37f0be7657e1" providerId="ADAL" clId="{B8D6188B-D44E-4644-B8AE-5195616CC71E}" dt="2022-08-24T01:30:27.073" v="407" actId="13822"/>
          <ac:spMkLst>
            <pc:docMk/>
            <pc:sldMk cId="3978549494" sldId="257"/>
            <ac:spMk id="24" creationId="{5C6E1484-2BDF-4566-997F-724231918061}"/>
          </ac:spMkLst>
        </pc:spChg>
        <pc:spChg chg="add del mod">
          <ac:chgData name="VIRENDRA KUMAR VERMA" userId="eaa9f545-4474-4b2b-b3ca-37f0be7657e1" providerId="ADAL" clId="{B8D6188B-D44E-4644-B8AE-5195616CC71E}" dt="2022-08-24T01:30:58.891" v="415" actId="1156"/>
          <ac:spMkLst>
            <pc:docMk/>
            <pc:sldMk cId="3978549494" sldId="257"/>
            <ac:spMk id="26" creationId="{C21C161B-AB78-4037-AB96-E976EF1311EB}"/>
          </ac:spMkLst>
        </pc:spChg>
        <pc:spChg chg="add mod topLvl">
          <ac:chgData name="VIRENDRA KUMAR VERMA" userId="eaa9f545-4474-4b2b-b3ca-37f0be7657e1" providerId="ADAL" clId="{B8D6188B-D44E-4644-B8AE-5195616CC71E}" dt="2022-08-24T14:44:02.258" v="1605" actId="113"/>
          <ac:spMkLst>
            <pc:docMk/>
            <pc:sldMk cId="3978549494" sldId="257"/>
            <ac:spMk id="27" creationId="{F1221902-930F-43F0-8DCE-ADCE7C3809F0}"/>
          </ac:spMkLst>
        </pc:spChg>
        <pc:spChg chg="add mod topLvl">
          <ac:chgData name="VIRENDRA KUMAR VERMA" userId="eaa9f545-4474-4b2b-b3ca-37f0be7657e1" providerId="ADAL" clId="{B8D6188B-D44E-4644-B8AE-5195616CC71E}" dt="2022-08-24T01:51:50.846" v="876" actId="207"/>
          <ac:spMkLst>
            <pc:docMk/>
            <pc:sldMk cId="3978549494" sldId="257"/>
            <ac:spMk id="29" creationId="{ED89CF83-06BC-4E27-8DE6-47C62550A290}"/>
          </ac:spMkLst>
        </pc:spChg>
        <pc:spChg chg="add mod topLvl">
          <ac:chgData name="VIRENDRA KUMAR VERMA" userId="eaa9f545-4474-4b2b-b3ca-37f0be7657e1" providerId="ADAL" clId="{B8D6188B-D44E-4644-B8AE-5195616CC71E}" dt="2022-08-24T01:51:55.383" v="877" actId="207"/>
          <ac:spMkLst>
            <pc:docMk/>
            <pc:sldMk cId="3978549494" sldId="257"/>
            <ac:spMk id="31" creationId="{EF617217-69DF-4A5C-BFD7-83AFAD654159}"/>
          </ac:spMkLst>
        </pc:spChg>
        <pc:spChg chg="add mod topLvl">
          <ac:chgData name="VIRENDRA KUMAR VERMA" userId="eaa9f545-4474-4b2b-b3ca-37f0be7657e1" providerId="ADAL" clId="{B8D6188B-D44E-4644-B8AE-5195616CC71E}" dt="2022-08-24T01:52:04.147" v="880" actId="207"/>
          <ac:spMkLst>
            <pc:docMk/>
            <pc:sldMk cId="3978549494" sldId="257"/>
            <ac:spMk id="33" creationId="{7BC2F690-4ABC-4B3C-9149-1E034498AE89}"/>
          </ac:spMkLst>
        </pc:spChg>
        <pc:spChg chg="add mod topLvl">
          <ac:chgData name="VIRENDRA KUMAR VERMA" userId="eaa9f545-4474-4b2b-b3ca-37f0be7657e1" providerId="ADAL" clId="{B8D6188B-D44E-4644-B8AE-5195616CC71E}" dt="2022-08-24T01:51:58.187" v="878" actId="207"/>
          <ac:spMkLst>
            <pc:docMk/>
            <pc:sldMk cId="3978549494" sldId="257"/>
            <ac:spMk id="35" creationId="{6C6F9897-4FC1-4769-A8C1-A016B40E27A3}"/>
          </ac:spMkLst>
        </pc:spChg>
        <pc:spChg chg="add mod topLvl">
          <ac:chgData name="VIRENDRA KUMAR VERMA" userId="eaa9f545-4474-4b2b-b3ca-37f0be7657e1" providerId="ADAL" clId="{B8D6188B-D44E-4644-B8AE-5195616CC71E}" dt="2022-08-24T01:52:01.287" v="879" actId="207"/>
          <ac:spMkLst>
            <pc:docMk/>
            <pc:sldMk cId="3978549494" sldId="257"/>
            <ac:spMk id="37" creationId="{C5CD4E37-57C7-4551-A3F8-FCDE25B3D70C}"/>
          </ac:spMkLst>
        </pc:spChg>
        <pc:spChg chg="add mod">
          <ac:chgData name="VIRENDRA KUMAR VERMA" userId="eaa9f545-4474-4b2b-b3ca-37f0be7657e1" providerId="ADAL" clId="{B8D6188B-D44E-4644-B8AE-5195616CC71E}" dt="2022-09-06T08:28:27.386" v="7253" actId="17032"/>
          <ac:spMkLst>
            <pc:docMk/>
            <pc:sldMk cId="3978549494" sldId="257"/>
            <ac:spMk id="39" creationId="{2DB4C0F5-CDAD-4023-8149-C8E23BBDBD4D}"/>
          </ac:spMkLst>
        </pc:spChg>
        <pc:spChg chg="add mod">
          <ac:chgData name="VIRENDRA KUMAR VERMA" userId="eaa9f545-4474-4b2b-b3ca-37f0be7657e1" providerId="ADAL" clId="{B8D6188B-D44E-4644-B8AE-5195616CC71E}" dt="2022-09-05T09:56:21.215" v="7237" actId="2711"/>
          <ac:spMkLst>
            <pc:docMk/>
            <pc:sldMk cId="3978549494" sldId="257"/>
            <ac:spMk id="40" creationId="{9B1FD242-7622-4504-8563-D8FC5A6CDFC4}"/>
          </ac:spMkLst>
        </pc:spChg>
        <pc:spChg chg="add del mod">
          <ac:chgData name="VIRENDRA KUMAR VERMA" userId="eaa9f545-4474-4b2b-b3ca-37f0be7657e1" providerId="ADAL" clId="{B8D6188B-D44E-4644-B8AE-5195616CC71E}" dt="2022-08-24T02:51:53.648" v="1008" actId="478"/>
          <ac:spMkLst>
            <pc:docMk/>
            <pc:sldMk cId="3978549494" sldId="257"/>
            <ac:spMk id="41" creationId="{A0647FC7-DA14-4EAC-AC27-F5273989F48F}"/>
          </ac:spMkLst>
        </pc:spChg>
        <pc:grpChg chg="add del mod">
          <ac:chgData name="VIRENDRA KUMAR VERMA" userId="eaa9f545-4474-4b2b-b3ca-37f0be7657e1" providerId="ADAL" clId="{B8D6188B-D44E-4644-B8AE-5195616CC71E}" dt="2022-08-24T01:31:03.267" v="417" actId="478"/>
          <ac:grpSpMkLst>
            <pc:docMk/>
            <pc:sldMk cId="3978549494" sldId="257"/>
            <ac:grpSpMk id="25" creationId="{BBB14487-9C5A-4EC7-AF62-77A7C78E836F}"/>
          </ac:grpSpMkLst>
        </pc:grpChg>
        <pc:grpChg chg="add del mod">
          <ac:chgData name="VIRENDRA KUMAR VERMA" userId="eaa9f545-4474-4b2b-b3ca-37f0be7657e1" providerId="ADAL" clId="{B8D6188B-D44E-4644-B8AE-5195616CC71E}" dt="2022-08-24T01:37:30.259" v="623" actId="14100"/>
          <ac:grpSpMkLst>
            <pc:docMk/>
            <pc:sldMk cId="3978549494" sldId="257"/>
            <ac:grpSpMk id="38" creationId="{ABF7DB4C-FA18-4431-B916-5C531131AECD}"/>
          </ac:grpSpMkLst>
        </pc:grpChg>
        <pc:picChg chg="add del mod">
          <ac:chgData name="VIRENDRA KUMAR VERMA" userId="eaa9f545-4474-4b2b-b3ca-37f0be7657e1" providerId="ADAL" clId="{B8D6188B-D44E-4644-B8AE-5195616CC71E}" dt="2022-08-25T12:49:15.033" v="5555" actId="478"/>
          <ac:picMkLst>
            <pc:docMk/>
            <pc:sldMk cId="3978549494" sldId="257"/>
            <ac:picMk id="2" creationId="{63598C63-94EB-4673-A140-10F9C4679C07}"/>
          </ac:picMkLst>
        </pc:picChg>
        <pc:picChg chg="add mod ord">
          <ac:chgData name="VIRENDRA KUMAR VERMA" userId="eaa9f545-4474-4b2b-b3ca-37f0be7657e1" providerId="ADAL" clId="{B8D6188B-D44E-4644-B8AE-5195616CC71E}" dt="2022-08-27T12:41:43.067" v="6030" actId="14100"/>
          <ac:picMkLst>
            <pc:docMk/>
            <pc:sldMk cId="3978549494" sldId="257"/>
            <ac:picMk id="3" creationId="{550BF7AB-109C-43F8-B732-F55EE835F849}"/>
          </ac:picMkLst>
        </pc:picChg>
        <pc:picChg chg="add del mod">
          <ac:chgData name="VIRENDRA KUMAR VERMA" userId="eaa9f545-4474-4b2b-b3ca-37f0be7657e1" providerId="ADAL" clId="{B8D6188B-D44E-4644-B8AE-5195616CC71E}" dt="2022-08-25T12:56:04.281" v="5560" actId="478"/>
          <ac:picMkLst>
            <pc:docMk/>
            <pc:sldMk cId="3978549494" sldId="257"/>
            <ac:picMk id="43" creationId="{BB60948A-E8EF-4379-950F-4AF0097B4A3D}"/>
          </ac:picMkLst>
        </pc:picChg>
      </pc:sldChg>
      <pc:sldChg chg="addSp delSp modSp new mod setBg">
        <pc:chgData name="VIRENDRA KUMAR VERMA" userId="eaa9f545-4474-4b2b-b3ca-37f0be7657e1" providerId="ADAL" clId="{B8D6188B-D44E-4644-B8AE-5195616CC71E}" dt="2022-08-27T12:29:24.332" v="6018" actId="1076"/>
        <pc:sldMkLst>
          <pc:docMk/>
          <pc:sldMk cId="4265053213" sldId="258"/>
        </pc:sldMkLst>
        <pc:spChg chg="add mod">
          <ac:chgData name="VIRENDRA KUMAR VERMA" userId="eaa9f545-4474-4b2b-b3ca-37f0be7657e1" providerId="ADAL" clId="{B8D6188B-D44E-4644-B8AE-5195616CC71E}" dt="2022-08-24T09:20:46.412" v="1345" actId="1076"/>
          <ac:spMkLst>
            <pc:docMk/>
            <pc:sldMk cId="4265053213" sldId="258"/>
            <ac:spMk id="2" creationId="{01B113FE-2977-4521-821F-75F8B4D983A4}"/>
          </ac:spMkLst>
        </pc:spChg>
        <pc:spChg chg="add del mod">
          <ac:chgData name="VIRENDRA KUMAR VERMA" userId="eaa9f545-4474-4b2b-b3ca-37f0be7657e1" providerId="ADAL" clId="{B8D6188B-D44E-4644-B8AE-5195616CC71E}" dt="2022-08-24T08:05:50.913" v="1223" actId="14226"/>
          <ac:spMkLst>
            <pc:docMk/>
            <pc:sldMk cId="4265053213" sldId="258"/>
            <ac:spMk id="2" creationId="{2F16D09F-8F10-41EC-9CED-767170753884}"/>
          </ac:spMkLst>
        </pc:spChg>
        <pc:spChg chg="add mod">
          <ac:chgData name="VIRENDRA KUMAR VERMA" userId="eaa9f545-4474-4b2b-b3ca-37f0be7657e1" providerId="ADAL" clId="{B8D6188B-D44E-4644-B8AE-5195616CC71E}" dt="2022-08-24T09:20:50.819" v="1346" actId="1076"/>
          <ac:spMkLst>
            <pc:docMk/>
            <pc:sldMk cId="4265053213" sldId="258"/>
            <ac:spMk id="4" creationId="{0A2A2AE9-FD16-4512-9B41-EA7CE3E98AED}"/>
          </ac:spMkLst>
        </pc:spChg>
        <pc:spChg chg="add del mod">
          <ac:chgData name="VIRENDRA KUMAR VERMA" userId="eaa9f545-4474-4b2b-b3ca-37f0be7657e1" providerId="ADAL" clId="{B8D6188B-D44E-4644-B8AE-5195616CC71E}" dt="2022-08-24T09:14:51.840" v="1276" actId="478"/>
          <ac:spMkLst>
            <pc:docMk/>
            <pc:sldMk cId="4265053213" sldId="258"/>
            <ac:spMk id="5" creationId="{F10D2E08-5FD2-4BAE-9548-CC3E7D8AF551}"/>
          </ac:spMkLst>
        </pc:spChg>
        <pc:spChg chg="add mod">
          <ac:chgData name="VIRENDRA KUMAR VERMA" userId="eaa9f545-4474-4b2b-b3ca-37f0be7657e1" providerId="ADAL" clId="{B8D6188B-D44E-4644-B8AE-5195616CC71E}" dt="2022-08-24T09:20:42.901" v="1344" actId="1076"/>
          <ac:spMkLst>
            <pc:docMk/>
            <pc:sldMk cId="4265053213" sldId="258"/>
            <ac:spMk id="6" creationId="{34923877-476B-43D4-A43E-598F847F356D}"/>
          </ac:spMkLst>
        </pc:spChg>
        <pc:spChg chg="add del">
          <ac:chgData name="VIRENDRA KUMAR VERMA" userId="eaa9f545-4474-4b2b-b3ca-37f0be7657e1" providerId="ADAL" clId="{B8D6188B-D44E-4644-B8AE-5195616CC71E}" dt="2022-08-24T09:16:15.293" v="1279" actId="478"/>
          <ac:spMkLst>
            <pc:docMk/>
            <pc:sldMk cId="4265053213" sldId="258"/>
            <ac:spMk id="7" creationId="{EAD23E9B-C566-4925-B036-20700C90ED00}"/>
          </ac:spMkLst>
        </pc:spChg>
        <pc:spChg chg="add mod">
          <ac:chgData name="VIRENDRA KUMAR VERMA" userId="eaa9f545-4474-4b2b-b3ca-37f0be7657e1" providerId="ADAL" clId="{B8D6188B-D44E-4644-B8AE-5195616CC71E}" dt="2022-08-24T14:19:48.934" v="1433" actId="1076"/>
          <ac:spMkLst>
            <pc:docMk/>
            <pc:sldMk cId="4265053213" sldId="258"/>
            <ac:spMk id="7" creationId="{F95A19E4-A0A3-4354-AC69-085C98AF8B66}"/>
          </ac:spMkLst>
        </pc:spChg>
        <pc:spChg chg="add mod">
          <ac:chgData name="VIRENDRA KUMAR VERMA" userId="eaa9f545-4474-4b2b-b3ca-37f0be7657e1" providerId="ADAL" clId="{B8D6188B-D44E-4644-B8AE-5195616CC71E}" dt="2022-08-24T09:20:13.513" v="1330" actId="207"/>
          <ac:spMkLst>
            <pc:docMk/>
            <pc:sldMk cId="4265053213" sldId="258"/>
            <ac:spMk id="8" creationId="{A8DDC5BA-E97A-4338-8A8E-D705CC108DD8}"/>
          </ac:spMkLst>
        </pc:spChg>
        <pc:spChg chg="add mod">
          <ac:chgData name="VIRENDRA KUMAR VERMA" userId="eaa9f545-4474-4b2b-b3ca-37f0be7657e1" providerId="ADAL" clId="{B8D6188B-D44E-4644-B8AE-5195616CC71E}" dt="2022-08-24T14:20:59.142" v="1444" actId="14100"/>
          <ac:spMkLst>
            <pc:docMk/>
            <pc:sldMk cId="4265053213" sldId="258"/>
            <ac:spMk id="9" creationId="{DECD4AA8-386D-4044-9F10-40C1104EA148}"/>
          </ac:spMkLst>
        </pc:spChg>
        <pc:spChg chg="add mod">
          <ac:chgData name="VIRENDRA KUMAR VERMA" userId="eaa9f545-4474-4b2b-b3ca-37f0be7657e1" providerId="ADAL" clId="{B8D6188B-D44E-4644-B8AE-5195616CC71E}" dt="2022-08-24T09:20:26.522" v="1338" actId="1076"/>
          <ac:spMkLst>
            <pc:docMk/>
            <pc:sldMk cId="4265053213" sldId="258"/>
            <ac:spMk id="10" creationId="{66824D69-45BD-4F86-94BF-1AC3C62807FD}"/>
          </ac:spMkLst>
        </pc:spChg>
        <pc:spChg chg="add del mod">
          <ac:chgData name="VIRENDRA KUMAR VERMA" userId="eaa9f545-4474-4b2b-b3ca-37f0be7657e1" providerId="ADAL" clId="{B8D6188B-D44E-4644-B8AE-5195616CC71E}" dt="2022-08-24T09:18:54.788" v="1322" actId="571"/>
          <ac:spMkLst>
            <pc:docMk/>
            <pc:sldMk cId="4265053213" sldId="258"/>
            <ac:spMk id="10" creationId="{A6E208AF-195B-42F3-941D-67CDE6DF9030}"/>
          </ac:spMkLst>
        </pc:spChg>
        <pc:spChg chg="add mod">
          <ac:chgData name="VIRENDRA KUMAR VERMA" userId="eaa9f545-4474-4b2b-b3ca-37f0be7657e1" providerId="ADAL" clId="{B8D6188B-D44E-4644-B8AE-5195616CC71E}" dt="2022-08-24T14:22:27.742" v="1455" actId="14100"/>
          <ac:spMkLst>
            <pc:docMk/>
            <pc:sldMk cId="4265053213" sldId="258"/>
            <ac:spMk id="11" creationId="{911C92AA-6E5E-46B0-981E-C4A5307ECF33}"/>
          </ac:spMkLst>
        </pc:spChg>
        <pc:spChg chg="add mod">
          <ac:chgData name="VIRENDRA KUMAR VERMA" userId="eaa9f545-4474-4b2b-b3ca-37f0be7657e1" providerId="ADAL" clId="{B8D6188B-D44E-4644-B8AE-5195616CC71E}" dt="2022-08-24T14:12:01.300" v="1378" actId="14100"/>
          <ac:spMkLst>
            <pc:docMk/>
            <pc:sldMk cId="4265053213" sldId="258"/>
            <ac:spMk id="12" creationId="{015B7873-BDAB-45B0-98E8-9E9BB4B020E8}"/>
          </ac:spMkLst>
        </pc:spChg>
        <pc:spChg chg="add del mod">
          <ac:chgData name="VIRENDRA KUMAR VERMA" userId="eaa9f545-4474-4b2b-b3ca-37f0be7657e1" providerId="ADAL" clId="{B8D6188B-D44E-4644-B8AE-5195616CC71E}" dt="2022-08-24T09:18:54.490" v="1321" actId="571"/>
          <ac:spMkLst>
            <pc:docMk/>
            <pc:sldMk cId="4265053213" sldId="258"/>
            <ac:spMk id="12" creationId="{55CEEEEF-7597-4BD7-940C-C615931512AB}"/>
          </ac:spMkLst>
        </pc:spChg>
        <pc:spChg chg="add del mod">
          <ac:chgData name="VIRENDRA KUMAR VERMA" userId="eaa9f545-4474-4b2b-b3ca-37f0be7657e1" providerId="ADAL" clId="{B8D6188B-D44E-4644-B8AE-5195616CC71E}" dt="2022-08-24T09:18:54.148" v="1320" actId="571"/>
          <ac:spMkLst>
            <pc:docMk/>
            <pc:sldMk cId="4265053213" sldId="258"/>
            <ac:spMk id="14" creationId="{F0203F08-AD76-40FE-AE8E-64C08E1C92C9}"/>
          </ac:spMkLst>
        </pc:spChg>
        <pc:spChg chg="add mod">
          <ac:chgData name="VIRENDRA KUMAR VERMA" userId="eaa9f545-4474-4b2b-b3ca-37f0be7657e1" providerId="ADAL" clId="{B8D6188B-D44E-4644-B8AE-5195616CC71E}" dt="2022-08-24T14:23:52.254" v="1465" actId="1076"/>
          <ac:spMkLst>
            <pc:docMk/>
            <pc:sldMk cId="4265053213" sldId="258"/>
            <ac:spMk id="14" creationId="{FFEDB5C8-A76F-446B-A5D6-530BE7FAEEA1}"/>
          </ac:spMkLst>
        </pc:spChg>
        <pc:spChg chg="add del mod">
          <ac:chgData name="VIRENDRA KUMAR VERMA" userId="eaa9f545-4474-4b2b-b3ca-37f0be7657e1" providerId="ADAL" clId="{B8D6188B-D44E-4644-B8AE-5195616CC71E}" dt="2022-08-24T09:18:53.858" v="1319" actId="571"/>
          <ac:spMkLst>
            <pc:docMk/>
            <pc:sldMk cId="4265053213" sldId="258"/>
            <ac:spMk id="16" creationId="{78FA5755-81BD-4110-9093-D627A287C92E}"/>
          </ac:spMkLst>
        </pc:spChg>
        <pc:spChg chg="add del mod">
          <ac:chgData name="VIRENDRA KUMAR VERMA" userId="eaa9f545-4474-4b2b-b3ca-37f0be7657e1" providerId="ADAL" clId="{B8D6188B-D44E-4644-B8AE-5195616CC71E}" dt="2022-08-24T09:18:53.617" v="1318" actId="571"/>
          <ac:spMkLst>
            <pc:docMk/>
            <pc:sldMk cId="4265053213" sldId="258"/>
            <ac:spMk id="18" creationId="{55499371-C69E-487F-883E-2BFAFF549923}"/>
          </ac:spMkLst>
        </pc:spChg>
        <pc:spChg chg="add mod">
          <ac:chgData name="VIRENDRA KUMAR VERMA" userId="eaa9f545-4474-4b2b-b3ca-37f0be7657e1" providerId="ADAL" clId="{B8D6188B-D44E-4644-B8AE-5195616CC71E}" dt="2022-08-24T14:28:24.983" v="1482" actId="1076"/>
          <ac:spMkLst>
            <pc:docMk/>
            <pc:sldMk cId="4265053213" sldId="258"/>
            <ac:spMk id="19" creationId="{490EEC1A-797B-4E39-B19A-425F710278FE}"/>
          </ac:spMkLst>
        </pc:spChg>
        <pc:spChg chg="add mod">
          <ac:chgData name="VIRENDRA KUMAR VERMA" userId="eaa9f545-4474-4b2b-b3ca-37f0be7657e1" providerId="ADAL" clId="{B8D6188B-D44E-4644-B8AE-5195616CC71E}" dt="2022-08-24T14:28:51.013" v="1496" actId="1076"/>
          <ac:spMkLst>
            <pc:docMk/>
            <pc:sldMk cId="4265053213" sldId="258"/>
            <ac:spMk id="20" creationId="{B269A097-E866-4D1B-96AB-ECD086E2BE6B}"/>
          </ac:spMkLst>
        </pc:spChg>
        <pc:spChg chg="add mod">
          <ac:chgData name="VIRENDRA KUMAR VERMA" userId="eaa9f545-4474-4b2b-b3ca-37f0be7657e1" providerId="ADAL" clId="{B8D6188B-D44E-4644-B8AE-5195616CC71E}" dt="2022-08-24T14:45:38.280" v="1608" actId="1076"/>
          <ac:spMkLst>
            <pc:docMk/>
            <pc:sldMk cId="4265053213" sldId="258"/>
            <ac:spMk id="21" creationId="{900BECE5-3E80-417F-AA50-AAE660B80A80}"/>
          </ac:spMkLst>
        </pc:spChg>
        <pc:spChg chg="add mod">
          <ac:chgData name="VIRENDRA KUMAR VERMA" userId="eaa9f545-4474-4b2b-b3ca-37f0be7657e1" providerId="ADAL" clId="{B8D6188B-D44E-4644-B8AE-5195616CC71E}" dt="2022-08-24T14:45:47.752" v="1609" actId="1076"/>
          <ac:spMkLst>
            <pc:docMk/>
            <pc:sldMk cId="4265053213" sldId="258"/>
            <ac:spMk id="22" creationId="{26FF254E-BC02-4FF1-8D61-D7428943781D}"/>
          </ac:spMkLst>
        </pc:spChg>
        <pc:spChg chg="add mod ord">
          <ac:chgData name="VIRENDRA KUMAR VERMA" userId="eaa9f545-4474-4b2b-b3ca-37f0be7657e1" providerId="ADAL" clId="{B8D6188B-D44E-4644-B8AE-5195616CC71E}" dt="2022-08-24T14:39:23.118" v="1588" actId="14100"/>
          <ac:spMkLst>
            <pc:docMk/>
            <pc:sldMk cId="4265053213" sldId="258"/>
            <ac:spMk id="25" creationId="{388C976F-01E4-4FED-8A9C-CE0FC888ADAE}"/>
          </ac:spMkLst>
        </pc:spChg>
        <pc:spChg chg="mod">
          <ac:chgData name="VIRENDRA KUMAR VERMA" userId="eaa9f545-4474-4b2b-b3ca-37f0be7657e1" providerId="ADAL" clId="{B8D6188B-D44E-4644-B8AE-5195616CC71E}" dt="2022-08-24T14:44:08.423" v="1606" actId="113"/>
          <ac:spMkLst>
            <pc:docMk/>
            <pc:sldMk cId="4265053213" sldId="258"/>
            <ac:spMk id="29" creationId="{4A3C6E31-D7CB-47F9-884B-2C463B0D49F9}"/>
          </ac:spMkLst>
        </pc:spChg>
        <pc:grpChg chg="add">
          <ac:chgData name="VIRENDRA KUMAR VERMA" userId="eaa9f545-4474-4b2b-b3ca-37f0be7657e1" providerId="ADAL" clId="{B8D6188B-D44E-4644-B8AE-5195616CC71E}" dt="2022-08-24T14:43:00.610" v="1598" actId="22"/>
          <ac:grpSpMkLst>
            <pc:docMk/>
            <pc:sldMk cId="4265053213" sldId="258"/>
            <ac:grpSpMk id="35" creationId="{2C7FDFD0-959E-4A02-8CC1-2AFBA1A2A487}"/>
          </ac:grpSpMkLst>
        </pc:grpChg>
        <pc:graphicFrameChg chg="add del mod ord modGraphic">
          <ac:chgData name="VIRENDRA KUMAR VERMA" userId="eaa9f545-4474-4b2b-b3ca-37f0be7657e1" providerId="ADAL" clId="{B8D6188B-D44E-4644-B8AE-5195616CC71E}" dt="2022-08-24T08:05:15.306" v="1196" actId="14226"/>
          <ac:graphicFrameMkLst>
            <pc:docMk/>
            <pc:sldMk cId="4265053213" sldId="258"/>
            <ac:graphicFrameMk id="3" creationId="{599F5A98-5692-4134-8DE9-E16CB6D2D120}"/>
          </ac:graphicFrameMkLst>
        </pc:graphicFrameChg>
        <pc:graphicFrameChg chg="add del mod modGraphic">
          <ac:chgData name="VIRENDRA KUMAR VERMA" userId="eaa9f545-4474-4b2b-b3ca-37f0be7657e1" providerId="ADAL" clId="{B8D6188B-D44E-4644-B8AE-5195616CC71E}" dt="2022-08-24T02:56:19.878" v="1057"/>
          <ac:graphicFrameMkLst>
            <pc:docMk/>
            <pc:sldMk cId="4265053213" sldId="258"/>
            <ac:graphicFrameMk id="3" creationId="{636940D9-7881-472D-9F54-061ED861DF60}"/>
          </ac:graphicFrameMkLst>
        </pc:graphicFrameChg>
        <pc:graphicFrameChg chg="add del mod modGraphic">
          <ac:chgData name="VIRENDRA KUMAR VERMA" userId="eaa9f545-4474-4b2b-b3ca-37f0be7657e1" providerId="ADAL" clId="{B8D6188B-D44E-4644-B8AE-5195616CC71E}" dt="2022-08-24T09:14:37.933" v="1271" actId="478"/>
          <ac:graphicFrameMkLst>
            <pc:docMk/>
            <pc:sldMk cId="4265053213" sldId="258"/>
            <ac:graphicFrameMk id="4" creationId="{E353F2EA-59E2-4155-99A9-7BCA962AEB4E}"/>
          </ac:graphicFrameMkLst>
        </pc:graphicFrameChg>
        <pc:graphicFrameChg chg="add del mod ord modGraphic">
          <ac:chgData name="VIRENDRA KUMAR VERMA" userId="eaa9f545-4474-4b2b-b3ca-37f0be7657e1" providerId="ADAL" clId="{B8D6188B-D44E-4644-B8AE-5195616CC71E}" dt="2022-08-24T09:15:08.833" v="1277" actId="478"/>
          <ac:graphicFrameMkLst>
            <pc:docMk/>
            <pc:sldMk cId="4265053213" sldId="258"/>
            <ac:graphicFrameMk id="6" creationId="{654E1546-9968-4C33-B27A-F23BD2E51502}"/>
          </ac:graphicFrameMkLst>
        </pc:graphicFrameChg>
        <pc:picChg chg="add mod">
          <ac:chgData name="VIRENDRA KUMAR VERMA" userId="eaa9f545-4474-4b2b-b3ca-37f0be7657e1" providerId="ADAL" clId="{B8D6188B-D44E-4644-B8AE-5195616CC71E}" dt="2022-08-24T14:13:36.125" v="1396" actId="197"/>
          <ac:picMkLst>
            <pc:docMk/>
            <pc:sldMk cId="4265053213" sldId="258"/>
            <ac:picMk id="3" creationId="{C0DE6CF6-B7B7-4DBD-9491-DECEB7E9540D}"/>
          </ac:picMkLst>
        </pc:picChg>
        <pc:picChg chg="add mod">
          <ac:chgData name="VIRENDRA KUMAR VERMA" userId="eaa9f545-4474-4b2b-b3ca-37f0be7657e1" providerId="ADAL" clId="{B8D6188B-D44E-4644-B8AE-5195616CC71E}" dt="2022-08-24T14:18:31.288" v="1406" actId="1076"/>
          <ac:picMkLst>
            <pc:docMk/>
            <pc:sldMk cId="4265053213" sldId="258"/>
            <ac:picMk id="5" creationId="{52FA5594-2C9E-4897-AF4A-040429464F4E}"/>
          </ac:picMkLst>
        </pc:picChg>
        <pc:picChg chg="add del mod">
          <ac:chgData name="VIRENDRA KUMAR VERMA" userId="eaa9f545-4474-4b2b-b3ca-37f0be7657e1" providerId="ADAL" clId="{B8D6188B-D44E-4644-B8AE-5195616CC71E}" dt="2022-08-24T03:11:38.732" v="1152" actId="931"/>
          <ac:picMkLst>
            <pc:docMk/>
            <pc:sldMk cId="4265053213" sldId="258"/>
            <ac:picMk id="6" creationId="{47FD27B2-9580-4203-BBA8-5C1CD120213D}"/>
          </ac:picMkLst>
        </pc:picChg>
        <pc:picChg chg="add del mod">
          <ac:chgData name="VIRENDRA KUMAR VERMA" userId="eaa9f545-4474-4b2b-b3ca-37f0be7657e1" providerId="ADAL" clId="{B8D6188B-D44E-4644-B8AE-5195616CC71E}" dt="2022-08-24T03:11:38.732" v="1152" actId="931"/>
          <ac:picMkLst>
            <pc:docMk/>
            <pc:sldMk cId="4265053213" sldId="258"/>
            <ac:picMk id="7" creationId="{41C29B06-CE42-44A3-98DA-B4CBD929F42E}"/>
          </ac:picMkLst>
        </pc:picChg>
        <pc:picChg chg="add del mod">
          <ac:chgData name="VIRENDRA KUMAR VERMA" userId="eaa9f545-4474-4b2b-b3ca-37f0be7657e1" providerId="ADAL" clId="{B8D6188B-D44E-4644-B8AE-5195616CC71E}" dt="2022-08-24T03:11:38.732" v="1152" actId="931"/>
          <ac:picMkLst>
            <pc:docMk/>
            <pc:sldMk cId="4265053213" sldId="258"/>
            <ac:picMk id="8" creationId="{76FF3197-875B-48F1-82AE-9F581CBB6D1B}"/>
          </ac:picMkLst>
        </pc:picChg>
        <pc:picChg chg="add del">
          <ac:chgData name="VIRENDRA KUMAR VERMA" userId="eaa9f545-4474-4b2b-b3ca-37f0be7657e1" providerId="ADAL" clId="{B8D6188B-D44E-4644-B8AE-5195616CC71E}" dt="2022-08-24T03:11:23.806" v="1145" actId="571"/>
          <ac:picMkLst>
            <pc:docMk/>
            <pc:sldMk cId="4265053213" sldId="258"/>
            <ac:picMk id="10" creationId="{2FAB3157-0B1E-40F2-8994-24AB56930EF1}"/>
          </ac:picMkLst>
        </pc:picChg>
        <pc:picChg chg="add del">
          <ac:chgData name="VIRENDRA KUMAR VERMA" userId="eaa9f545-4474-4b2b-b3ca-37f0be7657e1" providerId="ADAL" clId="{B8D6188B-D44E-4644-B8AE-5195616CC71E}" dt="2022-08-24T03:11:23.806" v="1145" actId="571"/>
          <ac:picMkLst>
            <pc:docMk/>
            <pc:sldMk cId="4265053213" sldId="258"/>
            <ac:picMk id="12" creationId="{E663B0F8-22BB-4456-9759-DB71B7A23D90}"/>
          </ac:picMkLst>
        </pc:picChg>
        <pc:picChg chg="add del">
          <ac:chgData name="VIRENDRA KUMAR VERMA" userId="eaa9f545-4474-4b2b-b3ca-37f0be7657e1" providerId="ADAL" clId="{B8D6188B-D44E-4644-B8AE-5195616CC71E}" dt="2022-08-24T03:11:23.806" v="1145" actId="571"/>
          <ac:picMkLst>
            <pc:docMk/>
            <pc:sldMk cId="4265053213" sldId="258"/>
            <ac:picMk id="14" creationId="{B5080604-00BA-46B7-A803-3AB842F1747B}"/>
          </ac:picMkLst>
        </pc:picChg>
        <pc:picChg chg="add mod">
          <ac:chgData name="VIRENDRA KUMAR VERMA" userId="eaa9f545-4474-4b2b-b3ca-37f0be7657e1" providerId="ADAL" clId="{B8D6188B-D44E-4644-B8AE-5195616CC71E}" dt="2022-08-24T14:26:50.703" v="1471" actId="1076"/>
          <ac:picMkLst>
            <pc:docMk/>
            <pc:sldMk cId="4265053213" sldId="258"/>
            <ac:picMk id="15" creationId="{5058F0EC-BB22-46E7-B8B8-8491ADCA99BC}"/>
          </ac:picMkLst>
        </pc:picChg>
        <pc:picChg chg="add del mod ord">
          <ac:chgData name="VIRENDRA KUMAR VERMA" userId="eaa9f545-4474-4b2b-b3ca-37f0be7657e1" providerId="ADAL" clId="{B8D6188B-D44E-4644-B8AE-5195616CC71E}" dt="2022-08-24T03:13:14.401" v="1173" actId="478"/>
          <ac:picMkLst>
            <pc:docMk/>
            <pc:sldMk cId="4265053213" sldId="258"/>
            <ac:picMk id="15" creationId="{9FD42B30-E582-4402-B81D-FF9E148FA3FF}"/>
          </ac:picMkLst>
        </pc:picChg>
        <pc:picChg chg="add del">
          <ac:chgData name="VIRENDRA KUMAR VERMA" userId="eaa9f545-4474-4b2b-b3ca-37f0be7657e1" providerId="ADAL" clId="{B8D6188B-D44E-4644-B8AE-5195616CC71E}" dt="2022-08-24T03:13:43.228" v="1175" actId="21"/>
          <ac:picMkLst>
            <pc:docMk/>
            <pc:sldMk cId="4265053213" sldId="258"/>
            <ac:picMk id="16" creationId="{05E22B64-F4FE-4C73-B48F-CF2480F61053}"/>
          </ac:picMkLst>
        </pc:picChg>
        <pc:picChg chg="add mod">
          <ac:chgData name="VIRENDRA KUMAR VERMA" userId="eaa9f545-4474-4b2b-b3ca-37f0be7657e1" providerId="ADAL" clId="{B8D6188B-D44E-4644-B8AE-5195616CC71E}" dt="2022-08-24T14:27:53.779" v="1475" actId="1076"/>
          <ac:picMkLst>
            <pc:docMk/>
            <pc:sldMk cId="4265053213" sldId="258"/>
            <ac:picMk id="16" creationId="{B1AD0A88-EAEF-4D1C-903D-C4899238AA2B}"/>
          </ac:picMkLst>
        </pc:picChg>
        <pc:picChg chg="add mod">
          <ac:chgData name="VIRENDRA KUMAR VERMA" userId="eaa9f545-4474-4b2b-b3ca-37f0be7657e1" providerId="ADAL" clId="{B8D6188B-D44E-4644-B8AE-5195616CC71E}" dt="2022-08-24T14:05:20.083" v="1364" actId="1076"/>
          <ac:picMkLst>
            <pc:docMk/>
            <pc:sldMk cId="4265053213" sldId="258"/>
            <ac:picMk id="17" creationId="{753ECDBF-EFD1-4179-A014-6C4DCC628363}"/>
          </ac:picMkLst>
        </pc:picChg>
        <pc:picChg chg="add mod modCrop">
          <ac:chgData name="VIRENDRA KUMAR VERMA" userId="eaa9f545-4474-4b2b-b3ca-37f0be7657e1" providerId="ADAL" clId="{B8D6188B-D44E-4644-B8AE-5195616CC71E}" dt="2022-08-24T14:12:38.665" v="1382" actId="14100"/>
          <ac:picMkLst>
            <pc:docMk/>
            <pc:sldMk cId="4265053213" sldId="258"/>
            <ac:picMk id="18" creationId="{843E8532-8167-452A-A669-B1944023B1C1}"/>
          </ac:picMkLst>
        </pc:picChg>
        <pc:picChg chg="add mod">
          <ac:chgData name="VIRENDRA KUMAR VERMA" userId="eaa9f545-4474-4b2b-b3ca-37f0be7657e1" providerId="ADAL" clId="{B8D6188B-D44E-4644-B8AE-5195616CC71E}" dt="2022-08-24T14:38:59.538" v="1582" actId="14100"/>
          <ac:picMkLst>
            <pc:docMk/>
            <pc:sldMk cId="4265053213" sldId="258"/>
            <ac:picMk id="23" creationId="{E89FE136-D8E5-4DB7-BEB6-DEC9808A14B2}"/>
          </ac:picMkLst>
        </pc:picChg>
        <pc:picChg chg="add mod">
          <ac:chgData name="VIRENDRA KUMAR VERMA" userId="eaa9f545-4474-4b2b-b3ca-37f0be7657e1" providerId="ADAL" clId="{B8D6188B-D44E-4644-B8AE-5195616CC71E}" dt="2022-08-24T14:39:33.957" v="1591" actId="14100"/>
          <ac:picMkLst>
            <pc:docMk/>
            <pc:sldMk cId="4265053213" sldId="258"/>
            <ac:picMk id="24" creationId="{7647A22B-EF68-4287-9C0C-732AEF3FB6E1}"/>
          </ac:picMkLst>
        </pc:picChg>
        <pc:picChg chg="add mod">
          <ac:chgData name="VIRENDRA KUMAR VERMA" userId="eaa9f545-4474-4b2b-b3ca-37f0be7657e1" providerId="ADAL" clId="{B8D6188B-D44E-4644-B8AE-5195616CC71E}" dt="2022-08-27T12:29:08.931" v="6013" actId="1076"/>
          <ac:picMkLst>
            <pc:docMk/>
            <pc:sldMk cId="4265053213" sldId="258"/>
            <ac:picMk id="26" creationId="{26A4AA5F-E8A4-4BEC-8EDD-594A69CABEC5}"/>
          </ac:picMkLst>
        </pc:picChg>
        <pc:picChg chg="add mod">
          <ac:chgData name="VIRENDRA KUMAR VERMA" userId="eaa9f545-4474-4b2b-b3ca-37f0be7657e1" providerId="ADAL" clId="{B8D6188B-D44E-4644-B8AE-5195616CC71E}" dt="2022-08-27T12:29:24.332" v="6018" actId="1076"/>
          <ac:picMkLst>
            <pc:docMk/>
            <pc:sldMk cId="4265053213" sldId="258"/>
            <ac:picMk id="27" creationId="{60FAC4F0-B172-411B-82BD-F782275F7F6B}"/>
          </ac:picMkLst>
        </pc:picChg>
        <pc:picChg chg="add mod">
          <ac:chgData name="VIRENDRA KUMAR VERMA" userId="eaa9f545-4474-4b2b-b3ca-37f0be7657e1" providerId="ADAL" clId="{B8D6188B-D44E-4644-B8AE-5195616CC71E}" dt="2022-08-27T12:29:20.858" v="6017" actId="14100"/>
          <ac:picMkLst>
            <pc:docMk/>
            <pc:sldMk cId="4265053213" sldId="258"/>
            <ac:picMk id="28" creationId="{F500AE47-FA51-4050-8A19-B0D7C75606B3}"/>
          </ac:picMkLst>
        </pc:picChg>
        <pc:picChg chg="add del">
          <ac:chgData name="VIRENDRA KUMAR VERMA" userId="eaa9f545-4474-4b2b-b3ca-37f0be7657e1" providerId="ADAL" clId="{B8D6188B-D44E-4644-B8AE-5195616CC71E}" dt="2022-08-24T14:40:34.328" v="1596" actId="478"/>
          <ac:picMkLst>
            <pc:docMk/>
            <pc:sldMk cId="4265053213" sldId="258"/>
            <ac:picMk id="30" creationId="{67BF234D-C0FA-420F-8085-342A0F636739}"/>
          </ac:picMkLst>
        </pc:picChg>
        <pc:cxnChg chg="add mod">
          <ac:chgData name="VIRENDRA KUMAR VERMA" userId="eaa9f545-4474-4b2b-b3ca-37f0be7657e1" providerId="ADAL" clId="{B8D6188B-D44E-4644-B8AE-5195616CC71E}" dt="2022-08-25T12:41:51.753" v="5499" actId="208"/>
          <ac:cxnSpMkLst>
            <pc:docMk/>
            <pc:sldMk cId="4265053213" sldId="258"/>
            <ac:cxnSpMk id="13" creationId="{B4B64378-696E-4081-B269-30507EAD5091}"/>
          </ac:cxnSpMkLst>
        </pc:cxnChg>
      </pc:sldChg>
      <pc:sldChg chg="addSp delSp modSp new mod setBg">
        <pc:chgData name="VIRENDRA KUMAR VERMA" userId="eaa9f545-4474-4b2b-b3ca-37f0be7657e1" providerId="ADAL" clId="{B8D6188B-D44E-4644-B8AE-5195616CC71E}" dt="2022-09-13T18:41:59.701" v="8112" actId="20577"/>
        <pc:sldMkLst>
          <pc:docMk/>
          <pc:sldMk cId="2849948691" sldId="259"/>
        </pc:sldMkLst>
        <pc:spChg chg="add del">
          <ac:chgData name="VIRENDRA KUMAR VERMA" userId="eaa9f545-4474-4b2b-b3ca-37f0be7657e1" providerId="ADAL" clId="{B8D6188B-D44E-4644-B8AE-5195616CC71E}" dt="2022-08-24T14:43:19.794" v="1600" actId="478"/>
          <ac:spMkLst>
            <pc:docMk/>
            <pc:sldMk cId="2849948691" sldId="259"/>
            <ac:spMk id="2" creationId="{BDAF9571-E16C-4514-A92A-BDC6164B47BD}"/>
          </ac:spMkLst>
        </pc:spChg>
        <pc:spChg chg="add mod ord">
          <ac:chgData name="VIRENDRA KUMAR VERMA" userId="eaa9f545-4474-4b2b-b3ca-37f0be7657e1" providerId="ADAL" clId="{B8D6188B-D44E-4644-B8AE-5195616CC71E}" dt="2022-09-06T08:29:06.423" v="7259" actId="17032"/>
          <ac:spMkLst>
            <pc:docMk/>
            <pc:sldMk cId="2849948691" sldId="259"/>
            <ac:spMk id="3" creationId="{495C9EC8-5AAD-4530-8401-217EFAA35863}"/>
          </ac:spMkLst>
        </pc:spChg>
        <pc:spChg chg="mod">
          <ac:chgData name="VIRENDRA KUMAR VERMA" userId="eaa9f545-4474-4b2b-b3ca-37f0be7657e1" providerId="ADAL" clId="{B8D6188B-D44E-4644-B8AE-5195616CC71E}" dt="2022-08-24T14:43:48.498" v="1603" actId="207"/>
          <ac:spMkLst>
            <pc:docMk/>
            <pc:sldMk cId="2849948691" sldId="259"/>
            <ac:spMk id="4" creationId="{0FBB4CF1-8513-4048-B3B1-ABF3C9CD75A1}"/>
          </ac:spMkLst>
        </pc:spChg>
        <pc:spChg chg="mod">
          <ac:chgData name="VIRENDRA KUMAR VERMA" userId="eaa9f545-4474-4b2b-b3ca-37f0be7657e1" providerId="ADAL" clId="{B8D6188B-D44E-4644-B8AE-5195616CC71E}" dt="2022-08-24T14:44:18.958" v="1607" actId="113"/>
          <ac:spMkLst>
            <pc:docMk/>
            <pc:sldMk cId="2849948691" sldId="259"/>
            <ac:spMk id="5" creationId="{6A8C116F-8156-4767-82AA-800065720BF8}"/>
          </ac:spMkLst>
        </pc:spChg>
        <pc:spChg chg="add mod">
          <ac:chgData name="VIRENDRA KUMAR VERMA" userId="eaa9f545-4474-4b2b-b3ca-37f0be7657e1" providerId="ADAL" clId="{B8D6188B-D44E-4644-B8AE-5195616CC71E}" dt="2022-09-06T08:29:23.202" v="7261" actId="1076"/>
          <ac:spMkLst>
            <pc:docMk/>
            <pc:sldMk cId="2849948691" sldId="259"/>
            <ac:spMk id="11" creationId="{DF43D918-FFE3-4551-9790-C56FF70570F3}"/>
          </ac:spMkLst>
        </pc:spChg>
        <pc:spChg chg="add mod">
          <ac:chgData name="VIRENDRA KUMAR VERMA" userId="eaa9f545-4474-4b2b-b3ca-37f0be7657e1" providerId="ADAL" clId="{B8D6188B-D44E-4644-B8AE-5195616CC71E}" dt="2022-08-25T12:29:52.003" v="5350" actId="2711"/>
          <ac:spMkLst>
            <pc:docMk/>
            <pc:sldMk cId="2849948691" sldId="259"/>
            <ac:spMk id="13" creationId="{A20EC426-258D-41E2-B164-2BE997ACAF77}"/>
          </ac:spMkLst>
        </pc:spChg>
        <pc:spChg chg="add mod">
          <ac:chgData name="VIRENDRA KUMAR VERMA" userId="eaa9f545-4474-4b2b-b3ca-37f0be7657e1" providerId="ADAL" clId="{B8D6188B-D44E-4644-B8AE-5195616CC71E}" dt="2022-09-05T09:57:03.647" v="7240" actId="2711"/>
          <ac:spMkLst>
            <pc:docMk/>
            <pc:sldMk cId="2849948691" sldId="259"/>
            <ac:spMk id="14" creationId="{B23966B2-33C6-4B92-8E7A-ED142A4D5C09}"/>
          </ac:spMkLst>
        </pc:spChg>
        <pc:spChg chg="add mod">
          <ac:chgData name="VIRENDRA KUMAR VERMA" userId="eaa9f545-4474-4b2b-b3ca-37f0be7657e1" providerId="ADAL" clId="{B8D6188B-D44E-4644-B8AE-5195616CC71E}" dt="2022-08-25T12:43:14.163" v="5537" actId="1076"/>
          <ac:spMkLst>
            <pc:docMk/>
            <pc:sldMk cId="2849948691" sldId="259"/>
            <ac:spMk id="15" creationId="{89E4E487-A43F-437C-95AD-FACE83FD2CE9}"/>
          </ac:spMkLst>
        </pc:spChg>
        <pc:spChg chg="add mod">
          <ac:chgData name="VIRENDRA KUMAR VERMA" userId="eaa9f545-4474-4b2b-b3ca-37f0be7657e1" providerId="ADAL" clId="{B8D6188B-D44E-4644-B8AE-5195616CC71E}" dt="2022-09-06T08:29:37.301" v="7264" actId="14100"/>
          <ac:spMkLst>
            <pc:docMk/>
            <pc:sldMk cId="2849948691" sldId="259"/>
            <ac:spMk id="16" creationId="{3812D881-B3CB-4934-AFF0-5E4769E0AE4A}"/>
          </ac:spMkLst>
        </pc:spChg>
        <pc:spChg chg="add mod">
          <ac:chgData name="VIRENDRA KUMAR VERMA" userId="eaa9f545-4474-4b2b-b3ca-37f0be7657e1" providerId="ADAL" clId="{B8D6188B-D44E-4644-B8AE-5195616CC71E}" dt="2022-08-25T12:30:18.103" v="5352" actId="2711"/>
          <ac:spMkLst>
            <pc:docMk/>
            <pc:sldMk cId="2849948691" sldId="259"/>
            <ac:spMk id="24" creationId="{CEB8D6F6-EE62-4919-B8EC-E58E99C71894}"/>
          </ac:spMkLst>
        </pc:spChg>
        <pc:spChg chg="add mod">
          <ac:chgData name="VIRENDRA KUMAR VERMA" userId="eaa9f545-4474-4b2b-b3ca-37f0be7657e1" providerId="ADAL" clId="{B8D6188B-D44E-4644-B8AE-5195616CC71E}" dt="2022-09-05T09:57:18.365" v="7242" actId="2711"/>
          <ac:spMkLst>
            <pc:docMk/>
            <pc:sldMk cId="2849948691" sldId="259"/>
            <ac:spMk id="25" creationId="{0437248F-86CD-47BC-98FB-FB9162B954D1}"/>
          </ac:spMkLst>
        </pc:spChg>
        <pc:spChg chg="add mod">
          <ac:chgData name="VIRENDRA KUMAR VERMA" userId="eaa9f545-4474-4b2b-b3ca-37f0be7657e1" providerId="ADAL" clId="{B8D6188B-D44E-4644-B8AE-5195616CC71E}" dt="2022-08-25T12:43:25.613" v="5538" actId="1076"/>
          <ac:spMkLst>
            <pc:docMk/>
            <pc:sldMk cId="2849948691" sldId="259"/>
            <ac:spMk id="26" creationId="{75D74DCD-6105-4DD9-9073-292A68BF8B89}"/>
          </ac:spMkLst>
        </pc:spChg>
        <pc:spChg chg="add mod">
          <ac:chgData name="VIRENDRA KUMAR VERMA" userId="eaa9f545-4474-4b2b-b3ca-37f0be7657e1" providerId="ADAL" clId="{B8D6188B-D44E-4644-B8AE-5195616CC71E}" dt="2022-09-13T18:41:59.701" v="8112" actId="20577"/>
          <ac:spMkLst>
            <pc:docMk/>
            <pc:sldMk cId="2849948691" sldId="259"/>
            <ac:spMk id="31" creationId="{5E10CB05-6170-43F3-97CC-591FE22A6CCC}"/>
          </ac:spMkLst>
        </pc:spChg>
        <pc:spChg chg="add mod">
          <ac:chgData name="VIRENDRA KUMAR VERMA" userId="eaa9f545-4474-4b2b-b3ca-37f0be7657e1" providerId="ADAL" clId="{B8D6188B-D44E-4644-B8AE-5195616CC71E}" dt="2022-09-05T09:57:11.638" v="7241" actId="2711"/>
          <ac:spMkLst>
            <pc:docMk/>
            <pc:sldMk cId="2849948691" sldId="259"/>
            <ac:spMk id="32" creationId="{302CFC31-08E4-45C1-AD17-7DEF354AAB8F}"/>
          </ac:spMkLst>
        </pc:spChg>
        <pc:spChg chg="add mod">
          <ac:chgData name="VIRENDRA KUMAR VERMA" userId="eaa9f545-4474-4b2b-b3ca-37f0be7657e1" providerId="ADAL" clId="{B8D6188B-D44E-4644-B8AE-5195616CC71E}" dt="2022-08-25T12:43:02.838" v="5535" actId="1076"/>
          <ac:spMkLst>
            <pc:docMk/>
            <pc:sldMk cId="2849948691" sldId="259"/>
            <ac:spMk id="33" creationId="{2515D20E-756B-47CB-B170-6CD992D81E6D}"/>
          </ac:spMkLst>
        </pc:spChg>
        <pc:grpChg chg="add">
          <ac:chgData name="VIRENDRA KUMAR VERMA" userId="eaa9f545-4474-4b2b-b3ca-37f0be7657e1" providerId="ADAL" clId="{B8D6188B-D44E-4644-B8AE-5195616CC71E}" dt="2022-08-24T14:43:35.154" v="1602" actId="22"/>
          <ac:grpSpMkLst>
            <pc:docMk/>
            <pc:sldMk cId="2849948691" sldId="259"/>
            <ac:grpSpMk id="10" creationId="{40A27E46-2F0E-46D7-AF30-6B1D7C2E386A}"/>
          </ac:grpSpMkLst>
        </pc:grpChg>
        <pc:graphicFrameChg chg="add del mod modGraphic">
          <ac:chgData name="VIRENDRA KUMAR VERMA" userId="eaa9f545-4474-4b2b-b3ca-37f0be7657e1" providerId="ADAL" clId="{B8D6188B-D44E-4644-B8AE-5195616CC71E}" dt="2022-08-24T14:59:04.025" v="1651" actId="478"/>
          <ac:graphicFrameMkLst>
            <pc:docMk/>
            <pc:sldMk cId="2849948691" sldId="259"/>
            <ac:graphicFrameMk id="11" creationId="{3A64307D-E288-43D6-AE3C-2371721A57DF}"/>
          </ac:graphicFrameMkLst>
        </pc:graphicFrameChg>
        <pc:graphicFrameChg chg="add del mod">
          <ac:chgData name="VIRENDRA KUMAR VERMA" userId="eaa9f545-4474-4b2b-b3ca-37f0be7657e1" providerId="ADAL" clId="{B8D6188B-D44E-4644-B8AE-5195616CC71E}" dt="2022-08-24T17:36:58.344" v="2105" actId="22"/>
          <ac:graphicFrameMkLst>
            <pc:docMk/>
            <pc:sldMk cId="2849948691" sldId="259"/>
            <ac:graphicFrameMk id="28" creationId="{DA41AF8A-4F7A-4154-BE64-A85EB09EF6DE}"/>
          </ac:graphicFrameMkLst>
        </pc:graphicFrameChg>
        <pc:picChg chg="add mod modCrop">
          <ac:chgData name="VIRENDRA KUMAR VERMA" userId="eaa9f545-4474-4b2b-b3ca-37f0be7657e1" providerId="ADAL" clId="{B8D6188B-D44E-4644-B8AE-5195616CC71E}" dt="2022-08-24T17:21:33.765" v="1662" actId="1076"/>
          <ac:picMkLst>
            <pc:docMk/>
            <pc:sldMk cId="2849948691" sldId="259"/>
            <ac:picMk id="12" creationId="{2766ECB8-5533-4A6C-A1D1-B0EA01B44BAE}"/>
          </ac:picMkLst>
        </pc:picChg>
        <pc:picChg chg="add mod modCrop">
          <ac:chgData name="VIRENDRA KUMAR VERMA" userId="eaa9f545-4474-4b2b-b3ca-37f0be7657e1" providerId="ADAL" clId="{B8D6188B-D44E-4644-B8AE-5195616CC71E}" dt="2022-08-24T17:30:25.367" v="1941" actId="1076"/>
          <ac:picMkLst>
            <pc:docMk/>
            <pc:sldMk cId="2849948691" sldId="259"/>
            <ac:picMk id="23" creationId="{48639866-EB26-4DAB-8BA9-DB7D8AF44E98}"/>
          </ac:picMkLst>
        </pc:picChg>
        <pc:picChg chg="add del">
          <ac:chgData name="VIRENDRA KUMAR VERMA" userId="eaa9f545-4474-4b2b-b3ca-37f0be7657e1" providerId="ADAL" clId="{B8D6188B-D44E-4644-B8AE-5195616CC71E}" dt="2022-08-24T17:43:10.722" v="2301" actId="478"/>
          <ac:picMkLst>
            <pc:docMk/>
            <pc:sldMk cId="2849948691" sldId="259"/>
            <ac:picMk id="29" creationId="{F7572E0E-EA9A-4A0B-81FA-25A4AD1722F1}"/>
          </ac:picMkLst>
        </pc:picChg>
        <pc:picChg chg="add mod modCrop">
          <ac:chgData name="VIRENDRA KUMAR VERMA" userId="eaa9f545-4474-4b2b-b3ca-37f0be7657e1" providerId="ADAL" clId="{B8D6188B-D44E-4644-B8AE-5195616CC71E}" dt="2022-08-24T17:45:10.923" v="2311" actId="1076"/>
          <ac:picMkLst>
            <pc:docMk/>
            <pc:sldMk cId="2849948691" sldId="259"/>
            <ac:picMk id="30" creationId="{766473C2-27E2-4B9E-B947-93A36DD229D6}"/>
          </ac:picMkLst>
        </pc:picChg>
        <pc:inkChg chg="add del">
          <ac:chgData name="VIRENDRA KUMAR VERMA" userId="eaa9f545-4474-4b2b-b3ca-37f0be7657e1" providerId="ADAL" clId="{B8D6188B-D44E-4644-B8AE-5195616CC71E}" dt="2022-08-24T17:28:09.264" v="1921"/>
          <ac:inkMkLst>
            <pc:docMk/>
            <pc:sldMk cId="2849948691" sldId="259"/>
            <ac:inkMk id="16" creationId="{2EFEC237-607E-4E21-AAC9-8F3E25C5CE72}"/>
          </ac:inkMkLst>
        </pc:inkChg>
        <pc:inkChg chg="add del">
          <ac:chgData name="VIRENDRA KUMAR VERMA" userId="eaa9f545-4474-4b2b-b3ca-37f0be7657e1" providerId="ADAL" clId="{B8D6188B-D44E-4644-B8AE-5195616CC71E}" dt="2022-08-24T17:28:08.328" v="1920"/>
          <ac:inkMkLst>
            <pc:docMk/>
            <pc:sldMk cId="2849948691" sldId="259"/>
            <ac:inkMk id="17" creationId="{0094F983-9519-43E9-8BDC-D6BD552EAF90}"/>
          </ac:inkMkLst>
        </pc:inkChg>
        <pc:inkChg chg="add del">
          <ac:chgData name="VIRENDRA KUMAR VERMA" userId="eaa9f545-4474-4b2b-b3ca-37f0be7657e1" providerId="ADAL" clId="{B8D6188B-D44E-4644-B8AE-5195616CC71E}" dt="2022-08-24T17:28:08.006" v="1919"/>
          <ac:inkMkLst>
            <pc:docMk/>
            <pc:sldMk cId="2849948691" sldId="259"/>
            <ac:inkMk id="18" creationId="{79113ACF-34CF-49DE-8B78-541401D90F19}"/>
          </ac:inkMkLst>
        </pc:inkChg>
        <pc:inkChg chg="add del">
          <ac:chgData name="VIRENDRA KUMAR VERMA" userId="eaa9f545-4474-4b2b-b3ca-37f0be7657e1" providerId="ADAL" clId="{B8D6188B-D44E-4644-B8AE-5195616CC71E}" dt="2022-08-24T17:28:07.454" v="1918"/>
          <ac:inkMkLst>
            <pc:docMk/>
            <pc:sldMk cId="2849948691" sldId="259"/>
            <ac:inkMk id="19" creationId="{DCBD8084-BE23-43CD-9883-1713C2216EC5}"/>
          </ac:inkMkLst>
        </pc:inkChg>
        <pc:inkChg chg="add del">
          <ac:chgData name="VIRENDRA KUMAR VERMA" userId="eaa9f545-4474-4b2b-b3ca-37f0be7657e1" providerId="ADAL" clId="{B8D6188B-D44E-4644-B8AE-5195616CC71E}" dt="2022-08-24T17:28:37.733" v="1925"/>
          <ac:inkMkLst>
            <pc:docMk/>
            <pc:sldMk cId="2849948691" sldId="259"/>
            <ac:inkMk id="20" creationId="{144C9662-FF53-493A-BAD0-EE35B22CA09C}"/>
          </ac:inkMkLst>
        </pc:inkChg>
        <pc:inkChg chg="add del">
          <ac:chgData name="VIRENDRA KUMAR VERMA" userId="eaa9f545-4474-4b2b-b3ca-37f0be7657e1" providerId="ADAL" clId="{B8D6188B-D44E-4644-B8AE-5195616CC71E}" dt="2022-08-24T17:28:43.221" v="1927"/>
          <ac:inkMkLst>
            <pc:docMk/>
            <pc:sldMk cId="2849948691" sldId="259"/>
            <ac:inkMk id="21" creationId="{A468BD68-8EA0-48D8-8E76-8DF8E9D7FC3C}"/>
          </ac:inkMkLst>
        </pc:inkChg>
        <pc:inkChg chg="add del">
          <ac:chgData name="VIRENDRA KUMAR VERMA" userId="eaa9f545-4474-4b2b-b3ca-37f0be7657e1" providerId="ADAL" clId="{B8D6188B-D44E-4644-B8AE-5195616CC71E}" dt="2022-08-24T17:29:00.704" v="1929"/>
          <ac:inkMkLst>
            <pc:docMk/>
            <pc:sldMk cId="2849948691" sldId="259"/>
            <ac:inkMk id="22" creationId="{E6EA59C3-DE5F-4BD1-94C2-B5ECC620B746}"/>
          </ac:inkMkLst>
        </pc:inkChg>
        <pc:cxnChg chg="add mod">
          <ac:chgData name="VIRENDRA KUMAR VERMA" userId="eaa9f545-4474-4b2b-b3ca-37f0be7657e1" providerId="ADAL" clId="{B8D6188B-D44E-4644-B8AE-5195616CC71E}" dt="2022-08-25T12:40:51.643" v="5492" actId="14100"/>
          <ac:cxnSpMkLst>
            <pc:docMk/>
            <pc:sldMk cId="2849948691" sldId="259"/>
            <ac:cxnSpMk id="2" creationId="{C0430C8C-4B13-4EB2-A14E-6944B4C56803}"/>
          </ac:cxnSpMkLst>
        </pc:cxnChg>
        <pc:cxnChg chg="add mod">
          <ac:chgData name="VIRENDRA KUMAR VERMA" userId="eaa9f545-4474-4b2b-b3ca-37f0be7657e1" providerId="ADAL" clId="{B8D6188B-D44E-4644-B8AE-5195616CC71E}" dt="2022-08-25T12:41:08.763" v="5494" actId="1076"/>
          <ac:cxnSpMkLst>
            <pc:docMk/>
            <pc:sldMk cId="2849948691" sldId="259"/>
            <ac:cxnSpMk id="18" creationId="{F3A25D5D-D008-4E13-93E0-F432EDBDA7B9}"/>
          </ac:cxnSpMkLst>
        </pc:cxnChg>
      </pc:sldChg>
      <pc:sldChg chg="addSp delSp modSp new mod setBg">
        <pc:chgData name="VIRENDRA KUMAR VERMA" userId="eaa9f545-4474-4b2b-b3ca-37f0be7657e1" providerId="ADAL" clId="{B8D6188B-D44E-4644-B8AE-5195616CC71E}" dt="2022-09-01T08:58:55.601" v="7221" actId="478"/>
        <pc:sldMkLst>
          <pc:docMk/>
          <pc:sldMk cId="3037216092" sldId="260"/>
        </pc:sldMkLst>
        <pc:spChg chg="add del mod">
          <ac:chgData name="VIRENDRA KUMAR VERMA" userId="eaa9f545-4474-4b2b-b3ca-37f0be7657e1" providerId="ADAL" clId="{B8D6188B-D44E-4644-B8AE-5195616CC71E}" dt="2022-08-24T18:10:12.670" v="2910" actId="478"/>
          <ac:spMkLst>
            <pc:docMk/>
            <pc:sldMk cId="3037216092" sldId="260"/>
            <ac:spMk id="2" creationId="{BB7CE451-CDFE-4CC5-99F2-8ABABA9B4E92}"/>
          </ac:spMkLst>
        </pc:spChg>
        <pc:spChg chg="add mod">
          <ac:chgData name="VIRENDRA KUMAR VERMA" userId="eaa9f545-4474-4b2b-b3ca-37f0be7657e1" providerId="ADAL" clId="{B8D6188B-D44E-4644-B8AE-5195616CC71E}" dt="2022-08-25T12:32:34.693" v="5370" actId="14100"/>
          <ac:spMkLst>
            <pc:docMk/>
            <pc:sldMk cId="3037216092" sldId="260"/>
            <ac:spMk id="2" creationId="{E81ADA71-14F6-48E8-8F3A-605E5316A73E}"/>
          </ac:spMkLst>
        </pc:spChg>
        <pc:spChg chg="mod">
          <ac:chgData name="VIRENDRA KUMAR VERMA" userId="eaa9f545-4474-4b2b-b3ca-37f0be7657e1" providerId="ADAL" clId="{B8D6188B-D44E-4644-B8AE-5195616CC71E}" dt="2022-08-24T17:58:22.598" v="2862" actId="207"/>
          <ac:spMkLst>
            <pc:docMk/>
            <pc:sldMk cId="3037216092" sldId="260"/>
            <ac:spMk id="4" creationId="{674B7A78-27BD-4D84-BBD2-A688D5559D7D}"/>
          </ac:spMkLst>
        </pc:spChg>
        <pc:spChg chg="mod">
          <ac:chgData name="VIRENDRA KUMAR VERMA" userId="eaa9f545-4474-4b2b-b3ca-37f0be7657e1" providerId="ADAL" clId="{B8D6188B-D44E-4644-B8AE-5195616CC71E}" dt="2022-08-24T17:58:35.015" v="2864" actId="113"/>
          <ac:spMkLst>
            <pc:docMk/>
            <pc:sldMk cId="3037216092" sldId="260"/>
            <ac:spMk id="5" creationId="{8AD59CC4-90CB-4150-B012-5FEEE20FC0FC}"/>
          </ac:spMkLst>
        </pc:spChg>
        <pc:spChg chg="add del mod">
          <ac:chgData name="VIRENDRA KUMAR VERMA" userId="eaa9f545-4474-4b2b-b3ca-37f0be7657e1" providerId="ADAL" clId="{B8D6188B-D44E-4644-B8AE-5195616CC71E}" dt="2022-08-31T11:35:10.277" v="6818" actId="21"/>
          <ac:spMkLst>
            <pc:docMk/>
            <pc:sldMk cId="3037216092" sldId="260"/>
            <ac:spMk id="10" creationId="{41C5B581-9665-43EA-ACE2-2D82F3603837}"/>
          </ac:spMkLst>
        </pc:spChg>
        <pc:spChg chg="add del">
          <ac:chgData name="VIRENDRA KUMAR VERMA" userId="eaa9f545-4474-4b2b-b3ca-37f0be7657e1" providerId="ADAL" clId="{B8D6188B-D44E-4644-B8AE-5195616CC71E}" dt="2022-08-25T12:59:21.243" v="5664" actId="478"/>
          <ac:spMkLst>
            <pc:docMk/>
            <pc:sldMk cId="3037216092" sldId="260"/>
            <ac:spMk id="10" creationId="{5CF180E0-3178-4899-A436-B3030BB139EE}"/>
          </ac:spMkLst>
        </pc:spChg>
        <pc:spChg chg="add mod">
          <ac:chgData name="VIRENDRA KUMAR VERMA" userId="eaa9f545-4474-4b2b-b3ca-37f0be7657e1" providerId="ADAL" clId="{B8D6188B-D44E-4644-B8AE-5195616CC71E}" dt="2022-08-27T11:48:54.922" v="5887" actId="255"/>
          <ac:spMkLst>
            <pc:docMk/>
            <pc:sldMk cId="3037216092" sldId="260"/>
            <ac:spMk id="11" creationId="{90A6DC7D-7B3E-4937-B9A8-968A18D1B0B9}"/>
          </ac:spMkLst>
        </pc:spChg>
        <pc:grpChg chg="add">
          <ac:chgData name="VIRENDRA KUMAR VERMA" userId="eaa9f545-4474-4b2b-b3ca-37f0be7657e1" providerId="ADAL" clId="{B8D6188B-D44E-4644-B8AE-5195616CC71E}" dt="2022-08-24T17:58:09.908" v="2860" actId="22"/>
          <ac:grpSpMkLst>
            <pc:docMk/>
            <pc:sldMk cId="3037216092" sldId="260"/>
            <ac:grpSpMk id="9" creationId="{F197AB3B-34F3-403F-A215-B707202E0C71}"/>
          </ac:grpSpMkLst>
        </pc:grpChg>
        <pc:graphicFrameChg chg="add mod modGraphic">
          <ac:chgData name="VIRENDRA KUMAR VERMA" userId="eaa9f545-4474-4b2b-b3ca-37f0be7657e1" providerId="ADAL" clId="{B8D6188B-D44E-4644-B8AE-5195616CC71E}" dt="2022-09-01T08:58:55.601" v="7221" actId="478"/>
          <ac:graphicFrameMkLst>
            <pc:docMk/>
            <pc:sldMk cId="3037216092" sldId="260"/>
            <ac:graphicFrameMk id="12" creationId="{9706BB72-166C-47E5-B354-8937971D5C06}"/>
          </ac:graphicFrameMkLst>
        </pc:graphicFrameChg>
        <pc:picChg chg="add mod modCrop">
          <ac:chgData name="VIRENDRA KUMAR VERMA" userId="eaa9f545-4474-4b2b-b3ca-37f0be7657e1" providerId="ADAL" clId="{B8D6188B-D44E-4644-B8AE-5195616CC71E}" dt="2022-08-31T11:51:43.180" v="6891" actId="1076"/>
          <ac:picMkLst>
            <pc:docMk/>
            <pc:sldMk cId="3037216092" sldId="260"/>
            <ac:picMk id="13" creationId="{3A1F6BC0-2DE9-419E-8CC6-28C60DD968D9}"/>
          </ac:picMkLst>
        </pc:picChg>
      </pc:sldChg>
      <pc:sldChg chg="addSp delSp modSp new mod setBg">
        <pc:chgData name="VIRENDRA KUMAR VERMA" userId="eaa9f545-4474-4b2b-b3ca-37f0be7657e1" providerId="ADAL" clId="{B8D6188B-D44E-4644-B8AE-5195616CC71E}" dt="2022-09-14T05:38:21.012" v="8144" actId="20577"/>
        <pc:sldMkLst>
          <pc:docMk/>
          <pc:sldMk cId="3367609011" sldId="261"/>
        </pc:sldMkLst>
        <pc:spChg chg="add mod">
          <ac:chgData name="VIRENDRA KUMAR VERMA" userId="eaa9f545-4474-4b2b-b3ca-37f0be7657e1" providerId="ADAL" clId="{B8D6188B-D44E-4644-B8AE-5195616CC71E}" dt="2022-09-14T05:38:21.012" v="8144" actId="20577"/>
          <ac:spMkLst>
            <pc:docMk/>
            <pc:sldMk cId="3367609011" sldId="261"/>
            <ac:spMk id="2" creationId="{D565EF89-477A-4302-8F21-4D0DFFC24A6B}"/>
          </ac:spMkLst>
        </pc:spChg>
        <pc:spChg chg="add mod">
          <ac:chgData name="VIRENDRA KUMAR VERMA" userId="eaa9f545-4474-4b2b-b3ca-37f0be7657e1" providerId="ADAL" clId="{B8D6188B-D44E-4644-B8AE-5195616CC71E}" dt="2022-08-27T12:10:56.992" v="5970" actId="14100"/>
          <ac:spMkLst>
            <pc:docMk/>
            <pc:sldMk cId="3367609011" sldId="261"/>
            <ac:spMk id="11" creationId="{4D9077A1-0790-4623-BF9F-3647E59ABF57}"/>
          </ac:spMkLst>
        </pc:spChg>
        <pc:grpChg chg="add">
          <ac:chgData name="VIRENDRA KUMAR VERMA" userId="eaa9f545-4474-4b2b-b3ca-37f0be7657e1" providerId="ADAL" clId="{B8D6188B-D44E-4644-B8AE-5195616CC71E}" dt="2022-08-25T09:49:37.407" v="3545" actId="22"/>
          <ac:grpSpMkLst>
            <pc:docMk/>
            <pc:sldMk cId="3367609011" sldId="261"/>
            <ac:grpSpMk id="10" creationId="{60C9A952-F4DC-4AE4-989E-B210C0A1B252}"/>
          </ac:grpSpMkLst>
        </pc:grpChg>
        <pc:graphicFrameChg chg="add del mod modGraphic">
          <ac:chgData name="VIRENDRA KUMAR VERMA" userId="eaa9f545-4474-4b2b-b3ca-37f0be7657e1" providerId="ADAL" clId="{B8D6188B-D44E-4644-B8AE-5195616CC71E}" dt="2022-08-27T12:15:48.389" v="5992" actId="21"/>
          <ac:graphicFrameMkLst>
            <pc:docMk/>
            <pc:sldMk cId="3367609011" sldId="261"/>
            <ac:graphicFrameMk id="3" creationId="{D15BB080-21FB-4813-BD41-130C5BAAB1F9}"/>
          </ac:graphicFrameMkLst>
        </pc:graphicFrameChg>
      </pc:sldChg>
      <pc:sldChg chg="addSp modSp new mod setBg">
        <pc:chgData name="VIRENDRA KUMAR VERMA" userId="eaa9f545-4474-4b2b-b3ca-37f0be7657e1" providerId="ADAL" clId="{B8D6188B-D44E-4644-B8AE-5195616CC71E}" dt="2022-09-05T10:03:10.344" v="7243" actId="20577"/>
        <pc:sldMkLst>
          <pc:docMk/>
          <pc:sldMk cId="2932922099" sldId="262"/>
        </pc:sldMkLst>
        <pc:spChg chg="add mod">
          <ac:chgData name="VIRENDRA KUMAR VERMA" userId="eaa9f545-4474-4b2b-b3ca-37f0be7657e1" providerId="ADAL" clId="{B8D6188B-D44E-4644-B8AE-5195616CC71E}" dt="2022-08-25T09:51:34.973" v="3579" actId="1076"/>
          <ac:spMkLst>
            <pc:docMk/>
            <pc:sldMk cId="2932922099" sldId="262"/>
            <ac:spMk id="3" creationId="{BBB275EB-FDF3-453E-86C6-024C6330135B}"/>
          </ac:spMkLst>
        </pc:spChg>
        <pc:spChg chg="add mod">
          <ac:chgData name="VIRENDRA KUMAR VERMA" userId="eaa9f545-4474-4b2b-b3ca-37f0be7657e1" providerId="ADAL" clId="{B8D6188B-D44E-4644-B8AE-5195616CC71E}" dt="2022-08-25T13:05:52.980" v="5811" actId="20577"/>
          <ac:spMkLst>
            <pc:docMk/>
            <pc:sldMk cId="2932922099" sldId="262"/>
            <ac:spMk id="12" creationId="{6170D4A3-804A-4898-A6F4-001124EA1DD9}"/>
          </ac:spMkLst>
        </pc:spChg>
        <pc:grpChg chg="add">
          <ac:chgData name="VIRENDRA KUMAR VERMA" userId="eaa9f545-4474-4b2b-b3ca-37f0be7657e1" providerId="ADAL" clId="{B8D6188B-D44E-4644-B8AE-5195616CC71E}" dt="2022-08-25T09:49:58.803" v="3548" actId="22"/>
          <ac:grpSpMkLst>
            <pc:docMk/>
            <pc:sldMk cId="2932922099" sldId="262"/>
            <ac:grpSpMk id="11" creationId="{C9358125-E2F9-4A7B-8DA3-7E6883D76EC3}"/>
          </ac:grpSpMkLst>
        </pc:grpChg>
        <pc:graphicFrameChg chg="modGraphic">
          <ac:chgData name="VIRENDRA KUMAR VERMA" userId="eaa9f545-4474-4b2b-b3ca-37f0be7657e1" providerId="ADAL" clId="{B8D6188B-D44E-4644-B8AE-5195616CC71E}" dt="2022-09-05T10:03:10.344" v="7243" actId="20577"/>
          <ac:graphicFrameMkLst>
            <pc:docMk/>
            <pc:sldMk cId="2932922099" sldId="262"/>
            <ac:graphicFrameMk id="26" creationId="{16248F75-6EF6-5E7D-3FFF-280CC206BA03}"/>
          </ac:graphicFrameMkLst>
        </pc:graphicFrameChg>
      </pc:sldChg>
      <pc:sldChg chg="addSp delSp modSp new del mod setBg">
        <pc:chgData name="VIRENDRA KUMAR VERMA" userId="eaa9f545-4474-4b2b-b3ca-37f0be7657e1" providerId="ADAL" clId="{B8D6188B-D44E-4644-B8AE-5195616CC71E}" dt="2022-09-14T05:36:04.647" v="8116" actId="2696"/>
        <pc:sldMkLst>
          <pc:docMk/>
          <pc:sldMk cId="1700044407" sldId="263"/>
        </pc:sldMkLst>
        <pc:spChg chg="add mod">
          <ac:chgData name="VIRENDRA KUMAR VERMA" userId="eaa9f545-4474-4b2b-b3ca-37f0be7657e1" providerId="ADAL" clId="{B8D6188B-D44E-4644-B8AE-5195616CC71E}" dt="2022-08-25T12:32:52.093" v="5381" actId="20577"/>
          <ac:spMkLst>
            <pc:docMk/>
            <pc:sldMk cId="1700044407" sldId="263"/>
            <ac:spMk id="3" creationId="{59592AC0-DF12-4EBC-BC3A-9320276879F1}"/>
          </ac:spMkLst>
        </pc:spChg>
        <pc:spChg chg="add mod">
          <ac:chgData name="VIRENDRA KUMAR VERMA" userId="eaa9f545-4474-4b2b-b3ca-37f0be7657e1" providerId="ADAL" clId="{B8D6188B-D44E-4644-B8AE-5195616CC71E}" dt="2022-08-29T17:17:53.449" v="6264" actId="1076"/>
          <ac:spMkLst>
            <pc:docMk/>
            <pc:sldMk cId="1700044407" sldId="263"/>
            <ac:spMk id="22" creationId="{94C76C7F-3E67-4DA6-B881-71E83A43EA27}"/>
          </ac:spMkLst>
        </pc:spChg>
        <pc:spChg chg="add mod">
          <ac:chgData name="VIRENDRA KUMAR VERMA" userId="eaa9f545-4474-4b2b-b3ca-37f0be7657e1" providerId="ADAL" clId="{B8D6188B-D44E-4644-B8AE-5195616CC71E}" dt="2022-08-29T17:20:40.053" v="6414" actId="20577"/>
          <ac:spMkLst>
            <pc:docMk/>
            <pc:sldMk cId="1700044407" sldId="263"/>
            <ac:spMk id="23" creationId="{EB25A244-4F18-4D93-BFB4-D703D5B52F81}"/>
          </ac:spMkLst>
        </pc:spChg>
        <pc:grpChg chg="add">
          <ac:chgData name="VIRENDRA KUMAR VERMA" userId="eaa9f545-4474-4b2b-b3ca-37f0be7657e1" providerId="ADAL" clId="{B8D6188B-D44E-4644-B8AE-5195616CC71E}" dt="2022-08-25T10:09:39.185" v="4858" actId="22"/>
          <ac:grpSpMkLst>
            <pc:docMk/>
            <pc:sldMk cId="1700044407" sldId="263"/>
            <ac:grpSpMk id="11" creationId="{B81A6F49-B447-4FD9-82CA-055FDCF85914}"/>
          </ac:grpSpMkLst>
        </pc:grpChg>
        <pc:picChg chg="add mod">
          <ac:chgData name="VIRENDRA KUMAR VERMA" userId="eaa9f545-4474-4b2b-b3ca-37f0be7657e1" providerId="ADAL" clId="{B8D6188B-D44E-4644-B8AE-5195616CC71E}" dt="2022-08-29T17:17:59.014" v="6265" actId="1076"/>
          <ac:picMkLst>
            <pc:docMk/>
            <pc:sldMk cId="1700044407" sldId="263"/>
            <ac:picMk id="2" creationId="{07D71DD2-D1A6-4A1C-8178-53E78E3F2027}"/>
          </ac:picMkLst>
        </pc:picChg>
        <pc:picChg chg="add del mod">
          <ac:chgData name="VIRENDRA KUMAR VERMA" userId="eaa9f545-4474-4b2b-b3ca-37f0be7657e1" providerId="ADAL" clId="{B8D6188B-D44E-4644-B8AE-5195616CC71E}" dt="2022-08-27T11:36:41.874" v="5821" actId="478"/>
          <ac:picMkLst>
            <pc:docMk/>
            <pc:sldMk cId="1700044407" sldId="263"/>
            <ac:picMk id="2" creationId="{72135ACC-BA35-482A-A9BE-1DD6A7B9ED62}"/>
          </ac:picMkLst>
        </pc:picChg>
        <pc:picChg chg="add del mod">
          <ac:chgData name="VIRENDRA KUMAR VERMA" userId="eaa9f545-4474-4b2b-b3ca-37f0be7657e1" providerId="ADAL" clId="{B8D6188B-D44E-4644-B8AE-5195616CC71E}" dt="2022-08-27T11:39:41.708" v="5836" actId="478"/>
          <ac:picMkLst>
            <pc:docMk/>
            <pc:sldMk cId="1700044407" sldId="263"/>
            <ac:picMk id="4" creationId="{15DC9138-05F6-4A18-B149-CBCFB15C6AC5}"/>
          </ac:picMkLst>
        </pc:picChg>
        <pc:picChg chg="add del mod">
          <ac:chgData name="VIRENDRA KUMAR VERMA" userId="eaa9f545-4474-4b2b-b3ca-37f0be7657e1" providerId="ADAL" clId="{B8D6188B-D44E-4644-B8AE-5195616CC71E}" dt="2022-08-27T11:39:39.827" v="5835" actId="478"/>
          <ac:picMkLst>
            <pc:docMk/>
            <pc:sldMk cId="1700044407" sldId="263"/>
            <ac:picMk id="12" creationId="{CF6C4053-033B-403F-BA95-EEA43FE581D6}"/>
          </ac:picMkLst>
        </pc:picChg>
        <pc:picChg chg="add del mod">
          <ac:chgData name="VIRENDRA KUMAR VERMA" userId="eaa9f545-4474-4b2b-b3ca-37f0be7657e1" providerId="ADAL" clId="{B8D6188B-D44E-4644-B8AE-5195616CC71E}" dt="2022-08-27T11:42:02.068" v="5841" actId="478"/>
          <ac:picMkLst>
            <pc:docMk/>
            <pc:sldMk cId="1700044407" sldId="263"/>
            <ac:picMk id="13" creationId="{C8B0E1F6-6767-434C-A100-C62938249CF9}"/>
          </ac:picMkLst>
        </pc:picChg>
        <pc:picChg chg="add mod">
          <ac:chgData name="VIRENDRA KUMAR VERMA" userId="eaa9f545-4474-4b2b-b3ca-37f0be7657e1" providerId="ADAL" clId="{B8D6188B-D44E-4644-B8AE-5195616CC71E}" dt="2022-08-29T17:11:50.757" v="6190" actId="14100"/>
          <ac:picMkLst>
            <pc:docMk/>
            <pc:sldMk cId="1700044407" sldId="263"/>
            <ac:picMk id="14" creationId="{688F46E8-C181-4F23-9B51-6FD4881073D9}"/>
          </ac:picMkLst>
        </pc:picChg>
        <pc:cxnChg chg="add mod">
          <ac:chgData name="VIRENDRA KUMAR VERMA" userId="eaa9f545-4474-4b2b-b3ca-37f0be7657e1" providerId="ADAL" clId="{B8D6188B-D44E-4644-B8AE-5195616CC71E}" dt="2022-08-29T17:20:21.453" v="6406" actId="13822"/>
          <ac:cxnSpMkLst>
            <pc:docMk/>
            <pc:sldMk cId="1700044407" sldId="263"/>
            <ac:cxnSpMk id="4" creationId="{318288BA-6A25-4F5A-A308-B01E82879544}"/>
          </ac:cxnSpMkLst>
        </pc:cxnChg>
        <pc:cxnChg chg="add mod">
          <ac:chgData name="VIRENDRA KUMAR VERMA" userId="eaa9f545-4474-4b2b-b3ca-37f0be7657e1" providerId="ADAL" clId="{B8D6188B-D44E-4644-B8AE-5195616CC71E}" dt="2022-08-29T17:22:08.333" v="6433" actId="1076"/>
          <ac:cxnSpMkLst>
            <pc:docMk/>
            <pc:sldMk cId="1700044407" sldId="263"/>
            <ac:cxnSpMk id="25" creationId="{B424A326-D336-4BD8-AB4B-D8C23EF6EBA6}"/>
          </ac:cxnSpMkLst>
        </pc:cxnChg>
      </pc:sldChg>
      <pc:sldChg chg="addSp delSp modSp new mod setBg">
        <pc:chgData name="VIRENDRA KUMAR VERMA" userId="eaa9f545-4474-4b2b-b3ca-37f0be7657e1" providerId="ADAL" clId="{B8D6188B-D44E-4644-B8AE-5195616CC71E}" dt="2022-09-14T05:38:07.548" v="8130" actId="20577"/>
        <pc:sldMkLst>
          <pc:docMk/>
          <pc:sldMk cId="2799889161" sldId="264"/>
        </pc:sldMkLst>
        <pc:spChg chg="add mod">
          <ac:chgData name="VIRENDRA KUMAR VERMA" userId="eaa9f545-4474-4b2b-b3ca-37f0be7657e1" providerId="ADAL" clId="{B8D6188B-D44E-4644-B8AE-5195616CC71E}" dt="2022-09-14T05:38:07.548" v="8130" actId="20577"/>
          <ac:spMkLst>
            <pc:docMk/>
            <pc:sldMk cId="2799889161" sldId="264"/>
            <ac:spMk id="3" creationId="{2614B2BA-10E9-4C42-8108-47BDD831CE70}"/>
          </ac:spMkLst>
        </pc:spChg>
        <pc:spChg chg="add mod ord">
          <ac:chgData name="VIRENDRA KUMAR VERMA" userId="eaa9f545-4474-4b2b-b3ca-37f0be7657e1" providerId="ADAL" clId="{B8D6188B-D44E-4644-B8AE-5195616CC71E}" dt="2022-09-13T18:33:37.158" v="7976" actId="14100"/>
          <ac:spMkLst>
            <pc:docMk/>
            <pc:sldMk cId="2799889161" sldId="264"/>
            <ac:spMk id="19" creationId="{7E672A98-6D1D-41B4-9269-5D7F63838658}"/>
          </ac:spMkLst>
        </pc:spChg>
        <pc:spChg chg="add del mod">
          <ac:chgData name="VIRENDRA KUMAR VERMA" userId="eaa9f545-4474-4b2b-b3ca-37f0be7657e1" providerId="ADAL" clId="{B8D6188B-D44E-4644-B8AE-5195616CC71E}" dt="2022-09-13T18:37:11.440" v="8097" actId="21"/>
          <ac:spMkLst>
            <pc:docMk/>
            <pc:sldMk cId="2799889161" sldId="264"/>
            <ac:spMk id="25" creationId="{20534508-CB28-406D-AA51-D3226FA59597}"/>
          </ac:spMkLst>
        </pc:spChg>
        <pc:grpChg chg="add">
          <ac:chgData name="VIRENDRA KUMAR VERMA" userId="eaa9f545-4474-4b2b-b3ca-37f0be7657e1" providerId="ADAL" clId="{B8D6188B-D44E-4644-B8AE-5195616CC71E}" dt="2022-08-25T10:11:27.989" v="4959" actId="22"/>
          <ac:grpSpMkLst>
            <pc:docMk/>
            <pc:sldMk cId="2799889161" sldId="264"/>
            <ac:grpSpMk id="11" creationId="{61341653-AAD0-4641-9624-63810C0E1064}"/>
          </ac:grpSpMkLst>
        </pc:grpChg>
        <pc:graphicFrameChg chg="add mod modGraphic">
          <ac:chgData name="VIRENDRA KUMAR VERMA" userId="eaa9f545-4474-4b2b-b3ca-37f0be7657e1" providerId="ADAL" clId="{B8D6188B-D44E-4644-B8AE-5195616CC71E}" dt="2022-08-27T12:16:16.415" v="6002" actId="14100"/>
          <ac:graphicFrameMkLst>
            <pc:docMk/>
            <pc:sldMk cId="2799889161" sldId="264"/>
            <ac:graphicFrameMk id="4" creationId="{E1FA6B19-3362-4C65-AC09-60CA9A0A159E}"/>
          </ac:graphicFrameMkLst>
        </pc:graphicFrameChg>
        <pc:picChg chg="add del mod">
          <ac:chgData name="VIRENDRA KUMAR VERMA" userId="eaa9f545-4474-4b2b-b3ca-37f0be7657e1" providerId="ADAL" clId="{B8D6188B-D44E-4644-B8AE-5195616CC71E}" dt="2022-09-13T12:22:49.625" v="7285" actId="478"/>
          <ac:picMkLst>
            <pc:docMk/>
            <pc:sldMk cId="2799889161" sldId="264"/>
            <ac:picMk id="2" creationId="{76E7C4B7-C9EF-4E1D-866D-3E95591E9E82}"/>
          </ac:picMkLst>
        </pc:picChg>
        <pc:picChg chg="add mod">
          <ac:chgData name="VIRENDRA KUMAR VERMA" userId="eaa9f545-4474-4b2b-b3ca-37f0be7657e1" providerId="ADAL" clId="{B8D6188B-D44E-4644-B8AE-5195616CC71E}" dt="2022-09-13T18:33:24.702" v="7974" actId="1076"/>
          <ac:picMkLst>
            <pc:docMk/>
            <pc:sldMk cId="2799889161" sldId="264"/>
            <ac:picMk id="4" creationId="{3AE18F8C-D8C2-42A0-A155-3314326AE1CA}"/>
          </ac:picMkLst>
        </pc:picChg>
        <pc:picChg chg="add del mod">
          <ac:chgData name="VIRENDRA KUMAR VERMA" userId="eaa9f545-4474-4b2b-b3ca-37f0be7657e1" providerId="ADAL" clId="{B8D6188B-D44E-4644-B8AE-5195616CC71E}" dt="2022-09-13T12:31:42.909" v="7290" actId="478"/>
          <ac:picMkLst>
            <pc:docMk/>
            <pc:sldMk cId="2799889161" sldId="264"/>
            <ac:picMk id="13" creationId="{CDAEB415-BD7D-49BE-88CD-3ACB48D39E9C}"/>
          </ac:picMkLst>
        </pc:picChg>
        <pc:picChg chg="add del mod">
          <ac:chgData name="VIRENDRA KUMAR VERMA" userId="eaa9f545-4474-4b2b-b3ca-37f0be7657e1" providerId="ADAL" clId="{B8D6188B-D44E-4644-B8AE-5195616CC71E}" dt="2022-09-13T12:34:35.979" v="7293" actId="478"/>
          <ac:picMkLst>
            <pc:docMk/>
            <pc:sldMk cId="2799889161" sldId="264"/>
            <ac:picMk id="14" creationId="{2A067636-FC4D-4C8B-A3F6-F05AB34ADCAE}"/>
          </ac:picMkLst>
        </pc:picChg>
        <pc:picChg chg="add del">
          <ac:chgData name="VIRENDRA KUMAR VERMA" userId="eaa9f545-4474-4b2b-b3ca-37f0be7657e1" providerId="ADAL" clId="{B8D6188B-D44E-4644-B8AE-5195616CC71E}" dt="2022-09-13T15:04:24.135" v="7312" actId="478"/>
          <ac:picMkLst>
            <pc:docMk/>
            <pc:sldMk cId="2799889161" sldId="264"/>
            <ac:picMk id="16" creationId="{6AD2ACEE-BDC1-4365-8ADF-3F8868E513A0}"/>
          </ac:picMkLst>
        </pc:picChg>
        <pc:picChg chg="add mod">
          <ac:chgData name="VIRENDRA KUMAR VERMA" userId="eaa9f545-4474-4b2b-b3ca-37f0be7657e1" providerId="ADAL" clId="{B8D6188B-D44E-4644-B8AE-5195616CC71E}" dt="2022-09-13T18:31:41.523" v="7953" actId="1076"/>
          <ac:picMkLst>
            <pc:docMk/>
            <pc:sldMk cId="2799889161" sldId="264"/>
            <ac:picMk id="18" creationId="{CECE0EE5-31A8-4526-A8F2-183945BD4294}"/>
          </ac:picMkLst>
        </pc:picChg>
        <pc:picChg chg="add mod">
          <ac:chgData name="VIRENDRA KUMAR VERMA" userId="eaa9f545-4474-4b2b-b3ca-37f0be7657e1" providerId="ADAL" clId="{B8D6188B-D44E-4644-B8AE-5195616CC71E}" dt="2022-09-13T18:34:13.489" v="7980" actId="1076"/>
          <ac:picMkLst>
            <pc:docMk/>
            <pc:sldMk cId="2799889161" sldId="264"/>
            <ac:picMk id="20" creationId="{2B3ABB56-58B9-4811-8DD3-05C77D96F8D9}"/>
          </ac:picMkLst>
        </pc:picChg>
        <pc:cxnChg chg="add mod">
          <ac:chgData name="VIRENDRA KUMAR VERMA" userId="eaa9f545-4474-4b2b-b3ca-37f0be7657e1" providerId="ADAL" clId="{B8D6188B-D44E-4644-B8AE-5195616CC71E}" dt="2022-09-13T18:34:47.163" v="7985" actId="14100"/>
          <ac:cxnSpMkLst>
            <pc:docMk/>
            <pc:sldMk cId="2799889161" sldId="264"/>
            <ac:cxnSpMk id="22" creationId="{B5C1EE75-D57B-44CB-B51F-77E79D628580}"/>
          </ac:cxnSpMkLst>
        </pc:cxnChg>
      </pc:sldChg>
      <pc:sldChg chg="addSp delSp modSp new mod setBg">
        <pc:chgData name="VIRENDRA KUMAR VERMA" userId="eaa9f545-4474-4b2b-b3ca-37f0be7657e1" providerId="ADAL" clId="{B8D6188B-D44E-4644-B8AE-5195616CC71E}" dt="2022-09-26T11:11:00.354" v="8212" actId="14100"/>
        <pc:sldMkLst>
          <pc:docMk/>
          <pc:sldMk cId="1143148389" sldId="265"/>
        </pc:sldMkLst>
        <pc:spChg chg="add mod">
          <ac:chgData name="VIRENDRA KUMAR VERMA" userId="eaa9f545-4474-4b2b-b3ca-37f0be7657e1" providerId="ADAL" clId="{B8D6188B-D44E-4644-B8AE-5195616CC71E}" dt="2022-08-25T10:13:01.193" v="5029" actId="20577"/>
          <ac:spMkLst>
            <pc:docMk/>
            <pc:sldMk cId="1143148389" sldId="265"/>
            <ac:spMk id="3" creationId="{5E8122EE-0367-464E-B098-D06F0FC572F1}"/>
          </ac:spMkLst>
        </pc:spChg>
        <pc:spChg chg="add mod">
          <ac:chgData name="VIRENDRA KUMAR VERMA" userId="eaa9f545-4474-4b2b-b3ca-37f0be7657e1" providerId="ADAL" clId="{B8D6188B-D44E-4644-B8AE-5195616CC71E}" dt="2022-09-13T18:35:56.345" v="8057" actId="1076"/>
          <ac:spMkLst>
            <pc:docMk/>
            <pc:sldMk cId="1143148389" sldId="265"/>
            <ac:spMk id="21" creationId="{9D72A7E2-F8E5-4B3B-8BB2-A838CEDC6B46}"/>
          </ac:spMkLst>
        </pc:spChg>
        <pc:spChg chg="add mod">
          <ac:chgData name="VIRENDRA KUMAR VERMA" userId="eaa9f545-4474-4b2b-b3ca-37f0be7657e1" providerId="ADAL" clId="{B8D6188B-D44E-4644-B8AE-5195616CC71E}" dt="2022-09-14T09:34:40.443" v="8150" actId="208"/>
          <ac:spMkLst>
            <pc:docMk/>
            <pc:sldMk cId="1143148389" sldId="265"/>
            <ac:spMk id="26" creationId="{01CD2C8B-9D3D-4190-9AE6-AD81F974C0E9}"/>
          </ac:spMkLst>
        </pc:spChg>
        <pc:grpChg chg="add">
          <ac:chgData name="VIRENDRA KUMAR VERMA" userId="eaa9f545-4474-4b2b-b3ca-37f0be7657e1" providerId="ADAL" clId="{B8D6188B-D44E-4644-B8AE-5195616CC71E}" dt="2022-08-25T10:12:08.374" v="4978" actId="22"/>
          <ac:grpSpMkLst>
            <pc:docMk/>
            <pc:sldMk cId="1143148389" sldId="265"/>
            <ac:grpSpMk id="11" creationId="{6B3E41BC-BC47-4EF6-A860-FE256A2FC000}"/>
          </ac:grpSpMkLst>
        </pc:grpChg>
        <pc:picChg chg="add">
          <ac:chgData name="VIRENDRA KUMAR VERMA" userId="eaa9f545-4474-4b2b-b3ca-37f0be7657e1" providerId="ADAL" clId="{B8D6188B-D44E-4644-B8AE-5195616CC71E}" dt="2022-09-13T12:22:56.184" v="7286" actId="22"/>
          <ac:picMkLst>
            <pc:docMk/>
            <pc:sldMk cId="1143148389" sldId="265"/>
            <ac:picMk id="2" creationId="{BDB21645-83B2-4A1D-856B-AC0AA66165F6}"/>
          </ac:picMkLst>
        </pc:picChg>
        <pc:picChg chg="add mod">
          <ac:chgData name="VIRENDRA KUMAR VERMA" userId="eaa9f545-4474-4b2b-b3ca-37f0be7657e1" providerId="ADAL" clId="{B8D6188B-D44E-4644-B8AE-5195616CC71E}" dt="2022-09-26T11:10:40.141" v="8209" actId="1076"/>
          <ac:picMkLst>
            <pc:docMk/>
            <pc:sldMk cId="1143148389" sldId="265"/>
            <ac:picMk id="4" creationId="{42718896-8A0B-46F6-B7BE-130202869B38}"/>
          </ac:picMkLst>
        </pc:picChg>
        <pc:picChg chg="add del">
          <ac:chgData name="VIRENDRA KUMAR VERMA" userId="eaa9f545-4474-4b2b-b3ca-37f0be7657e1" providerId="ADAL" clId="{B8D6188B-D44E-4644-B8AE-5195616CC71E}" dt="2022-09-13T15:04:26.514" v="7313" actId="478"/>
          <ac:picMkLst>
            <pc:docMk/>
            <pc:sldMk cId="1143148389" sldId="265"/>
            <ac:picMk id="4" creationId="{842071EB-BF64-487D-8F8D-ABBD40368761}"/>
          </ac:picMkLst>
        </pc:picChg>
        <pc:picChg chg="add del mod">
          <ac:chgData name="VIRENDRA KUMAR VERMA" userId="eaa9f545-4474-4b2b-b3ca-37f0be7657e1" providerId="ADAL" clId="{B8D6188B-D44E-4644-B8AE-5195616CC71E}" dt="2022-09-13T17:03:49.028" v="7323" actId="478"/>
          <ac:picMkLst>
            <pc:docMk/>
            <pc:sldMk cId="1143148389" sldId="265"/>
            <ac:picMk id="15" creationId="{60D04E52-3A8C-4480-9702-643AB454F8D0}"/>
          </ac:picMkLst>
        </pc:picChg>
        <pc:picChg chg="add del mod">
          <ac:chgData name="VIRENDRA KUMAR VERMA" userId="eaa9f545-4474-4b2b-b3ca-37f0be7657e1" providerId="ADAL" clId="{B8D6188B-D44E-4644-B8AE-5195616CC71E}" dt="2022-09-13T18:37:39.366" v="8102" actId="21"/>
          <ac:picMkLst>
            <pc:docMk/>
            <pc:sldMk cId="1143148389" sldId="265"/>
            <ac:picMk id="16" creationId="{5413C695-6D1B-4C9C-8853-FE75AA1E2E33}"/>
          </ac:picMkLst>
        </pc:picChg>
        <pc:picChg chg="add del">
          <ac:chgData name="VIRENDRA KUMAR VERMA" userId="eaa9f545-4474-4b2b-b3ca-37f0be7657e1" providerId="ADAL" clId="{B8D6188B-D44E-4644-B8AE-5195616CC71E}" dt="2022-09-13T17:03:39.080" v="7321" actId="478"/>
          <ac:picMkLst>
            <pc:docMk/>
            <pc:sldMk cId="1143148389" sldId="265"/>
            <ac:picMk id="18" creationId="{C76DDC54-8C9E-4406-B70C-3EF938560724}"/>
          </ac:picMkLst>
        </pc:picChg>
        <pc:picChg chg="add del mod">
          <ac:chgData name="VIRENDRA KUMAR VERMA" userId="eaa9f545-4474-4b2b-b3ca-37f0be7657e1" providerId="ADAL" clId="{B8D6188B-D44E-4644-B8AE-5195616CC71E}" dt="2022-09-13T17:20:53.698" v="7329" actId="478"/>
          <ac:picMkLst>
            <pc:docMk/>
            <pc:sldMk cId="1143148389" sldId="265"/>
            <ac:picMk id="19" creationId="{23E0EC02-72FF-49E8-883D-6DF0EBF9D74D}"/>
          </ac:picMkLst>
        </pc:picChg>
        <pc:picChg chg="add del mod">
          <ac:chgData name="VIRENDRA KUMAR VERMA" userId="eaa9f545-4474-4b2b-b3ca-37f0be7657e1" providerId="ADAL" clId="{B8D6188B-D44E-4644-B8AE-5195616CC71E}" dt="2022-09-13T18:49:02.313" v="8113" actId="21"/>
          <ac:picMkLst>
            <pc:docMk/>
            <pc:sldMk cId="1143148389" sldId="265"/>
            <ac:picMk id="20" creationId="{A8F36081-E101-4D1B-A3F9-ABE5C3BE5CCE}"/>
          </ac:picMkLst>
        </pc:picChg>
        <pc:cxnChg chg="add mod">
          <ac:chgData name="VIRENDRA KUMAR VERMA" userId="eaa9f545-4474-4b2b-b3ca-37f0be7657e1" providerId="ADAL" clId="{B8D6188B-D44E-4644-B8AE-5195616CC71E}" dt="2022-09-26T11:11:00.354" v="8212" actId="14100"/>
          <ac:cxnSpMkLst>
            <pc:docMk/>
            <pc:sldMk cId="1143148389" sldId="265"/>
            <ac:cxnSpMk id="12" creationId="{54D420DE-BCD0-4450-AF8C-47E6D2C7EE8A}"/>
          </ac:cxnSpMkLst>
        </pc:cxnChg>
        <pc:cxnChg chg="add mod">
          <ac:chgData name="VIRENDRA KUMAR VERMA" userId="eaa9f545-4474-4b2b-b3ca-37f0be7657e1" providerId="ADAL" clId="{B8D6188B-D44E-4644-B8AE-5195616CC71E}" dt="2022-09-13T18:36:09.951" v="8060" actId="14100"/>
          <ac:cxnSpMkLst>
            <pc:docMk/>
            <pc:sldMk cId="1143148389" sldId="265"/>
            <ac:cxnSpMk id="23" creationId="{1B87B872-EC60-4B44-9BAD-DAA9380E5F06}"/>
          </ac:cxnSpMkLst>
        </pc:cxnChg>
      </pc:sldChg>
      <pc:sldChg chg="addSp modSp new mod setBg">
        <pc:chgData name="VIRENDRA KUMAR VERMA" userId="eaa9f545-4474-4b2b-b3ca-37f0be7657e1" providerId="ADAL" clId="{B8D6188B-D44E-4644-B8AE-5195616CC71E}" dt="2022-08-30T11:02:44.252" v="6589" actId="20577"/>
        <pc:sldMkLst>
          <pc:docMk/>
          <pc:sldMk cId="2653486862" sldId="266"/>
        </pc:sldMkLst>
        <pc:spChg chg="mod">
          <ac:chgData name="VIRENDRA KUMAR VERMA" userId="eaa9f545-4474-4b2b-b3ca-37f0be7657e1" providerId="ADAL" clId="{B8D6188B-D44E-4644-B8AE-5195616CC71E}" dt="2022-08-25T10:14:27.223" v="5039" actId="113"/>
          <ac:spMkLst>
            <pc:docMk/>
            <pc:sldMk cId="2653486862" sldId="266"/>
            <ac:spMk id="5" creationId="{34F4D5E5-03FE-4734-99A3-7C5D9C3EF7F3}"/>
          </ac:spMkLst>
        </pc:spChg>
        <pc:spChg chg="mod">
          <ac:chgData name="VIRENDRA KUMAR VERMA" userId="eaa9f545-4474-4b2b-b3ca-37f0be7657e1" providerId="ADAL" clId="{B8D6188B-D44E-4644-B8AE-5195616CC71E}" dt="2022-08-25T10:14:20.454" v="5038" actId="207"/>
          <ac:spMkLst>
            <pc:docMk/>
            <pc:sldMk cId="2653486862" sldId="266"/>
            <ac:spMk id="7" creationId="{148DE978-536A-42CF-B04A-FE454B96531B}"/>
          </ac:spMkLst>
        </pc:spChg>
        <pc:spChg chg="add mod">
          <ac:chgData name="VIRENDRA KUMAR VERMA" userId="eaa9f545-4474-4b2b-b3ca-37f0be7657e1" providerId="ADAL" clId="{B8D6188B-D44E-4644-B8AE-5195616CC71E}" dt="2022-08-25T11:55:45.720" v="5082" actId="1076"/>
          <ac:spMkLst>
            <pc:docMk/>
            <pc:sldMk cId="2653486862" sldId="266"/>
            <ac:spMk id="10" creationId="{21BCBF1F-0152-4998-B1B5-4B867951B82D}"/>
          </ac:spMkLst>
        </pc:spChg>
        <pc:grpChg chg="add">
          <ac:chgData name="VIRENDRA KUMAR VERMA" userId="eaa9f545-4474-4b2b-b3ca-37f0be7657e1" providerId="ADAL" clId="{B8D6188B-D44E-4644-B8AE-5195616CC71E}" dt="2022-08-25T10:13:51.134" v="5033" actId="22"/>
          <ac:grpSpMkLst>
            <pc:docMk/>
            <pc:sldMk cId="2653486862" sldId="266"/>
            <ac:grpSpMk id="9" creationId="{12D6D7BF-8573-4B8D-AF9E-6051F8FF6008}"/>
          </ac:grpSpMkLst>
        </pc:grpChg>
        <pc:graphicFrameChg chg="add mod modGraphic">
          <ac:chgData name="VIRENDRA KUMAR VERMA" userId="eaa9f545-4474-4b2b-b3ca-37f0be7657e1" providerId="ADAL" clId="{B8D6188B-D44E-4644-B8AE-5195616CC71E}" dt="2022-08-30T11:02:44.252" v="6589" actId="20577"/>
          <ac:graphicFrameMkLst>
            <pc:docMk/>
            <pc:sldMk cId="2653486862" sldId="266"/>
            <ac:graphicFrameMk id="11" creationId="{4A961D5A-50FB-4760-9661-5B695630B9F3}"/>
          </ac:graphicFrameMkLst>
        </pc:graphicFrameChg>
      </pc:sldChg>
      <pc:sldChg chg="addSp modSp new mod setBg">
        <pc:chgData name="VIRENDRA KUMAR VERMA" userId="eaa9f545-4474-4b2b-b3ca-37f0be7657e1" providerId="ADAL" clId="{B8D6188B-D44E-4644-B8AE-5195616CC71E}" dt="2022-09-01T09:00:43.451" v="7236" actId="115"/>
        <pc:sldMkLst>
          <pc:docMk/>
          <pc:sldMk cId="737542622" sldId="267"/>
        </pc:sldMkLst>
        <pc:spChg chg="mod">
          <ac:chgData name="VIRENDRA KUMAR VERMA" userId="eaa9f545-4474-4b2b-b3ca-37f0be7657e1" providerId="ADAL" clId="{B8D6188B-D44E-4644-B8AE-5195616CC71E}" dt="2022-08-25T10:14:56.903" v="5044" actId="207"/>
          <ac:spMkLst>
            <pc:docMk/>
            <pc:sldMk cId="737542622" sldId="267"/>
            <ac:spMk id="5" creationId="{6356F0AF-46FE-43BA-BB2F-F802E2A27466}"/>
          </ac:spMkLst>
        </pc:spChg>
        <pc:spChg chg="mod">
          <ac:chgData name="VIRENDRA KUMAR VERMA" userId="eaa9f545-4474-4b2b-b3ca-37f0be7657e1" providerId="ADAL" clId="{B8D6188B-D44E-4644-B8AE-5195616CC71E}" dt="2022-08-25T10:15:24.434" v="5047" actId="113"/>
          <ac:spMkLst>
            <pc:docMk/>
            <pc:sldMk cId="737542622" sldId="267"/>
            <ac:spMk id="7" creationId="{23DF3566-B58D-462E-8653-5EC03549CEE6}"/>
          </ac:spMkLst>
        </pc:spChg>
        <pc:spChg chg="mod">
          <ac:chgData name="VIRENDRA KUMAR VERMA" userId="eaa9f545-4474-4b2b-b3ca-37f0be7657e1" providerId="ADAL" clId="{B8D6188B-D44E-4644-B8AE-5195616CC71E}" dt="2022-08-25T10:15:18.443" v="5046" actId="113"/>
          <ac:spMkLst>
            <pc:docMk/>
            <pc:sldMk cId="737542622" sldId="267"/>
            <ac:spMk id="8" creationId="{921FCF90-6E69-41C7-B94F-A97A7DF57E27}"/>
          </ac:spMkLst>
        </pc:spChg>
        <pc:grpChg chg="add">
          <ac:chgData name="VIRENDRA KUMAR VERMA" userId="eaa9f545-4474-4b2b-b3ca-37f0be7657e1" providerId="ADAL" clId="{B8D6188B-D44E-4644-B8AE-5195616CC71E}" dt="2022-08-25T10:14:39.244" v="5041" actId="22"/>
          <ac:grpSpMkLst>
            <pc:docMk/>
            <pc:sldMk cId="737542622" sldId="267"/>
            <ac:grpSpMk id="9" creationId="{19AD5BDB-5EEF-4090-A12B-AE71DB33D903}"/>
          </ac:grpSpMkLst>
        </pc:grpChg>
        <pc:graphicFrameChg chg="add mod modGraphic">
          <ac:chgData name="VIRENDRA KUMAR VERMA" userId="eaa9f545-4474-4b2b-b3ca-37f0be7657e1" providerId="ADAL" clId="{B8D6188B-D44E-4644-B8AE-5195616CC71E}" dt="2022-09-01T09:00:43.451" v="7236" actId="115"/>
          <ac:graphicFrameMkLst>
            <pc:docMk/>
            <pc:sldMk cId="737542622" sldId="267"/>
            <ac:graphicFrameMk id="10" creationId="{92957054-B2FE-49A2-9F9E-5241349BD9F4}"/>
          </ac:graphicFrameMkLst>
        </pc:graphicFrameChg>
      </pc:sldChg>
      <pc:sldChg chg="addSp delSp modSp new mod setBg">
        <pc:chgData name="VIRENDRA KUMAR VERMA" userId="eaa9f545-4474-4b2b-b3ca-37f0be7657e1" providerId="ADAL" clId="{B8D6188B-D44E-4644-B8AE-5195616CC71E}" dt="2022-08-31T12:26:31.632" v="7174" actId="14100"/>
        <pc:sldMkLst>
          <pc:docMk/>
          <pc:sldMk cId="2239663535" sldId="268"/>
        </pc:sldMkLst>
        <pc:spChg chg="add mod">
          <ac:chgData name="VIRENDRA KUMAR VERMA" userId="eaa9f545-4474-4b2b-b3ca-37f0be7657e1" providerId="ADAL" clId="{B8D6188B-D44E-4644-B8AE-5195616CC71E}" dt="2022-08-31T12:09:51.973" v="7133" actId="207"/>
          <ac:spMkLst>
            <pc:docMk/>
            <pc:sldMk cId="2239663535" sldId="268"/>
            <ac:spMk id="2" creationId="{A3F8E8FE-F9BB-4ACA-AD37-A291199FE9D3}"/>
          </ac:spMkLst>
        </pc:spChg>
        <pc:spChg chg="mod">
          <ac:chgData name="VIRENDRA KUMAR VERMA" userId="eaa9f545-4474-4b2b-b3ca-37f0be7657e1" providerId="ADAL" clId="{B8D6188B-D44E-4644-B8AE-5195616CC71E}" dt="2022-08-25T10:16:05.044" v="5055" actId="207"/>
          <ac:spMkLst>
            <pc:docMk/>
            <pc:sldMk cId="2239663535" sldId="268"/>
            <ac:spMk id="5" creationId="{CFBACA4B-1464-4AC6-8A73-45B0748AF427}"/>
          </ac:spMkLst>
        </pc:spChg>
        <pc:spChg chg="mod">
          <ac:chgData name="VIRENDRA KUMAR VERMA" userId="eaa9f545-4474-4b2b-b3ca-37f0be7657e1" providerId="ADAL" clId="{B8D6188B-D44E-4644-B8AE-5195616CC71E}" dt="2022-08-25T10:16:00.733" v="5054" actId="207"/>
          <ac:spMkLst>
            <pc:docMk/>
            <pc:sldMk cId="2239663535" sldId="268"/>
            <ac:spMk id="6" creationId="{9DB205AF-0999-4F48-9939-980513BAFC87}"/>
          </ac:spMkLst>
        </pc:spChg>
        <pc:grpChg chg="add">
          <ac:chgData name="VIRENDRA KUMAR VERMA" userId="eaa9f545-4474-4b2b-b3ca-37f0be7657e1" providerId="ADAL" clId="{B8D6188B-D44E-4644-B8AE-5195616CC71E}" dt="2022-08-25T10:15:45.693" v="5051" actId="22"/>
          <ac:grpSpMkLst>
            <pc:docMk/>
            <pc:sldMk cId="2239663535" sldId="268"/>
            <ac:grpSpMk id="9" creationId="{5570F9C9-6C05-47D8-8A06-E317B851BBC4}"/>
          </ac:grpSpMkLst>
        </pc:grpChg>
        <pc:graphicFrameChg chg="add del modGraphic">
          <ac:chgData name="VIRENDRA KUMAR VERMA" userId="eaa9f545-4474-4b2b-b3ca-37f0be7657e1" providerId="ADAL" clId="{B8D6188B-D44E-4644-B8AE-5195616CC71E}" dt="2022-08-31T12:10:37.078" v="7142" actId="478"/>
          <ac:graphicFrameMkLst>
            <pc:docMk/>
            <pc:sldMk cId="2239663535" sldId="268"/>
            <ac:graphicFrameMk id="10" creationId="{4938AB71-2AD0-48E9-B873-91861C0834CD}"/>
          </ac:graphicFrameMkLst>
        </pc:graphicFrameChg>
        <pc:graphicFrameChg chg="mod modGraphic">
          <ac:chgData name="VIRENDRA KUMAR VERMA" userId="eaa9f545-4474-4b2b-b3ca-37f0be7657e1" providerId="ADAL" clId="{B8D6188B-D44E-4644-B8AE-5195616CC71E}" dt="2022-08-31T12:26:31.632" v="7174" actId="14100"/>
          <ac:graphicFrameMkLst>
            <pc:docMk/>
            <pc:sldMk cId="2239663535" sldId="268"/>
            <ac:graphicFrameMk id="12" creationId="{EC3F1AF6-7E9C-D089-8B2C-0667899E75FE}"/>
          </ac:graphicFrameMkLst>
        </pc:graphicFrameChg>
      </pc:sldChg>
      <pc:sldChg chg="addSp delSp modSp new mod setBg">
        <pc:chgData name="VIRENDRA KUMAR VERMA" userId="eaa9f545-4474-4b2b-b3ca-37f0be7657e1" providerId="ADAL" clId="{B8D6188B-D44E-4644-B8AE-5195616CC71E}" dt="2022-08-31T12:06:59.212" v="7081" actId="1440"/>
        <pc:sldMkLst>
          <pc:docMk/>
          <pc:sldMk cId="4210954397" sldId="269"/>
        </pc:sldMkLst>
        <pc:spChg chg="add del">
          <ac:chgData name="VIRENDRA KUMAR VERMA" userId="eaa9f545-4474-4b2b-b3ca-37f0be7657e1" providerId="ADAL" clId="{B8D6188B-D44E-4644-B8AE-5195616CC71E}" dt="2022-08-30T11:17:51.288" v="6606" actId="139"/>
          <ac:spMkLst>
            <pc:docMk/>
            <pc:sldMk cId="4210954397" sldId="269"/>
            <ac:spMk id="10" creationId="{022A1CAD-99A7-46B2-AD97-D97E01BEA934}"/>
          </ac:spMkLst>
        </pc:spChg>
        <pc:spChg chg="add mod">
          <ac:chgData name="VIRENDRA KUMAR VERMA" userId="eaa9f545-4474-4b2b-b3ca-37f0be7657e1" providerId="ADAL" clId="{B8D6188B-D44E-4644-B8AE-5195616CC71E}" dt="2022-08-31T12:06:09.175" v="7077" actId="1076"/>
          <ac:spMkLst>
            <pc:docMk/>
            <pc:sldMk cId="4210954397" sldId="269"/>
            <ac:spMk id="10" creationId="{83F553FA-2BFE-4291-8EA4-9002764A561A}"/>
          </ac:spMkLst>
        </pc:spChg>
        <pc:grpChg chg="add">
          <ac:chgData name="VIRENDRA KUMAR VERMA" userId="eaa9f545-4474-4b2b-b3ca-37f0be7657e1" providerId="ADAL" clId="{B8D6188B-D44E-4644-B8AE-5195616CC71E}" dt="2022-08-30T11:17:34.083" v="6604" actId="22"/>
          <ac:grpSpMkLst>
            <pc:docMk/>
            <pc:sldMk cId="4210954397" sldId="269"/>
            <ac:grpSpMk id="9" creationId="{E7BD9DD4-4650-4BE2-8EB1-4DCBB8E5442E}"/>
          </ac:grpSpMkLst>
        </pc:grpChg>
        <pc:graphicFrameChg chg="add del mod modGraphic">
          <ac:chgData name="VIRENDRA KUMAR VERMA" userId="eaa9f545-4474-4b2b-b3ca-37f0be7657e1" providerId="ADAL" clId="{B8D6188B-D44E-4644-B8AE-5195616CC71E}" dt="2022-08-31T11:27:53.431" v="6769" actId="3680"/>
          <ac:graphicFrameMkLst>
            <pc:docMk/>
            <pc:sldMk cId="4210954397" sldId="269"/>
            <ac:graphicFrameMk id="2" creationId="{80615EA4-F26F-4A6C-A5A4-F054F96A5101}"/>
          </ac:graphicFrameMkLst>
        </pc:graphicFrameChg>
        <pc:graphicFrameChg chg="add del mod modGraphic">
          <ac:chgData name="VIRENDRA KUMAR VERMA" userId="eaa9f545-4474-4b2b-b3ca-37f0be7657e1" providerId="ADAL" clId="{B8D6188B-D44E-4644-B8AE-5195616CC71E}" dt="2022-08-31T11:49:55.610" v="6883" actId="1076"/>
          <ac:graphicFrameMkLst>
            <pc:docMk/>
            <pc:sldMk cId="4210954397" sldId="269"/>
            <ac:graphicFrameMk id="11" creationId="{A1E9E355-C347-4F0A-AE98-A5344D1A8219}"/>
          </ac:graphicFrameMkLst>
        </pc:graphicFrameChg>
        <pc:picChg chg="mod">
          <ac:chgData name="VIRENDRA KUMAR VERMA" userId="eaa9f545-4474-4b2b-b3ca-37f0be7657e1" providerId="ADAL" clId="{B8D6188B-D44E-4644-B8AE-5195616CC71E}" dt="2022-08-31T12:06:59.212" v="7081" actId="1440"/>
          <ac:picMkLst>
            <pc:docMk/>
            <pc:sldMk cId="4210954397" sldId="269"/>
            <ac:picMk id="2" creationId="{E540BB0F-ADF4-2E02-F497-FE5976F49771}"/>
          </ac:picMkLst>
        </pc:picChg>
        <pc:picChg chg="add mod modCrop">
          <ac:chgData name="VIRENDRA KUMAR VERMA" userId="eaa9f545-4474-4b2b-b3ca-37f0be7657e1" providerId="ADAL" clId="{B8D6188B-D44E-4644-B8AE-5195616CC71E}" dt="2022-08-31T11:49:50.034" v="6882" actId="1076"/>
          <ac:picMkLst>
            <pc:docMk/>
            <pc:sldMk cId="4210954397" sldId="269"/>
            <ac:picMk id="13" creationId="{276A1C45-D313-4BE3-8A85-CEB3A8CE9FCD}"/>
          </ac:picMkLst>
        </pc:picChg>
        <pc:picChg chg="add mod modCrop">
          <ac:chgData name="VIRENDRA KUMAR VERMA" userId="eaa9f545-4474-4b2b-b3ca-37f0be7657e1" providerId="ADAL" clId="{B8D6188B-D44E-4644-B8AE-5195616CC71E}" dt="2022-08-31T11:49:46.005" v="6881" actId="1076"/>
          <ac:picMkLst>
            <pc:docMk/>
            <pc:sldMk cId="4210954397" sldId="269"/>
            <ac:picMk id="14" creationId="{D77D9E6F-675F-436E-8BD5-DC9D4DA952D0}"/>
          </ac:picMkLst>
        </pc:picChg>
      </pc:sldChg>
      <pc:sldChg chg="addSp modSp new mod setBg">
        <pc:chgData name="VIRENDRA KUMAR VERMA" userId="eaa9f545-4474-4b2b-b3ca-37f0be7657e1" providerId="ADAL" clId="{B8D6188B-D44E-4644-B8AE-5195616CC71E}" dt="2022-08-31T11:36:07.728" v="6829" actId="20577"/>
        <pc:sldMkLst>
          <pc:docMk/>
          <pc:sldMk cId="1438130876" sldId="270"/>
        </pc:sldMkLst>
        <pc:spChg chg="add mod">
          <ac:chgData name="VIRENDRA KUMAR VERMA" userId="eaa9f545-4474-4b2b-b3ca-37f0be7657e1" providerId="ADAL" clId="{B8D6188B-D44E-4644-B8AE-5195616CC71E}" dt="2022-08-30T12:17:51.889" v="6742" actId="1076"/>
          <ac:spMkLst>
            <pc:docMk/>
            <pc:sldMk cId="1438130876" sldId="270"/>
            <ac:spMk id="13" creationId="{1D449407-7D68-4C11-A838-7702AD3D1730}"/>
          </ac:spMkLst>
        </pc:spChg>
        <pc:grpChg chg="add">
          <ac:chgData name="VIRENDRA KUMAR VERMA" userId="eaa9f545-4474-4b2b-b3ca-37f0be7657e1" providerId="ADAL" clId="{B8D6188B-D44E-4644-B8AE-5195616CC71E}" dt="2022-08-30T11:20:55.209" v="6687" actId="22"/>
          <ac:grpSpMkLst>
            <pc:docMk/>
            <pc:sldMk cId="1438130876" sldId="270"/>
            <ac:grpSpMk id="9" creationId="{89922C7A-F883-48C2-A3CC-4A6308FCAFDB}"/>
          </ac:grpSpMkLst>
        </pc:grpChg>
        <pc:graphicFrameChg chg="add mod modGraphic">
          <ac:chgData name="VIRENDRA KUMAR VERMA" userId="eaa9f545-4474-4b2b-b3ca-37f0be7657e1" providerId="ADAL" clId="{B8D6188B-D44E-4644-B8AE-5195616CC71E}" dt="2022-08-31T11:36:07.728" v="6829" actId="20577"/>
          <ac:graphicFrameMkLst>
            <pc:docMk/>
            <pc:sldMk cId="1438130876" sldId="270"/>
            <ac:graphicFrameMk id="11" creationId="{B25D1B73-AC67-4266-A5D9-683B3737DCC8}"/>
          </ac:graphicFrameMkLst>
        </pc:graphicFrameChg>
      </pc:sldChg>
      <pc:sldChg chg="addSp modSp new mod setBg">
        <pc:chgData name="VIRENDRA KUMAR VERMA" userId="eaa9f545-4474-4b2b-b3ca-37f0be7657e1" providerId="ADAL" clId="{B8D6188B-D44E-4644-B8AE-5195616CC71E}" dt="2022-09-01T08:59:19.494" v="7222" actId="1076"/>
        <pc:sldMkLst>
          <pc:docMk/>
          <pc:sldMk cId="1637621339" sldId="271"/>
        </pc:sldMkLst>
        <pc:grpChg chg="add">
          <ac:chgData name="VIRENDRA KUMAR VERMA" userId="eaa9f545-4474-4b2b-b3ca-37f0be7657e1" providerId="ADAL" clId="{B8D6188B-D44E-4644-B8AE-5195616CC71E}" dt="2022-08-30T11:21:04.501" v="6689" actId="22"/>
          <ac:grpSpMkLst>
            <pc:docMk/>
            <pc:sldMk cId="1637621339" sldId="271"/>
            <ac:grpSpMk id="9" creationId="{76BC4D21-115B-4760-ADD7-BDF2D11A4714}"/>
          </ac:grpSpMkLst>
        </pc:grpChg>
        <pc:graphicFrameChg chg="mod">
          <ac:chgData name="VIRENDRA KUMAR VERMA" userId="eaa9f545-4474-4b2b-b3ca-37f0be7657e1" providerId="ADAL" clId="{B8D6188B-D44E-4644-B8AE-5195616CC71E}" dt="2022-09-01T08:59:19.494" v="7222" actId="1076"/>
          <ac:graphicFrameMkLst>
            <pc:docMk/>
            <pc:sldMk cId="1637621339" sldId="271"/>
            <ac:graphicFrameMk id="10" creationId="{36F5DBCD-B3AD-02E8-678A-2C2C178297EF}"/>
          </ac:graphicFrameMkLst>
        </pc:graphicFrameChg>
        <pc:graphicFrameChg chg="add mod modGraphic">
          <ac:chgData name="VIRENDRA KUMAR VERMA" userId="eaa9f545-4474-4b2b-b3ca-37f0be7657e1" providerId="ADAL" clId="{B8D6188B-D44E-4644-B8AE-5195616CC71E}" dt="2022-08-31T11:58:30.828" v="7020" actId="207"/>
          <ac:graphicFrameMkLst>
            <pc:docMk/>
            <pc:sldMk cId="1637621339" sldId="271"/>
            <ac:graphicFrameMk id="11" creationId="{3B8B10D9-870D-424B-8E09-8731CCFB0990}"/>
          </ac:graphicFrameMkLst>
        </pc:graphicFrameChg>
      </pc:sldChg>
      <pc:sldChg chg="addSp delSp modSp mod setBg">
        <pc:chgData name="VIRENDRA KUMAR VERMA" userId="eaa9f545-4474-4b2b-b3ca-37f0be7657e1" providerId="ADAL" clId="{B8D6188B-D44E-4644-B8AE-5195616CC71E}" dt="2022-09-26T11:11:19.959" v="8214" actId="207"/>
        <pc:sldMkLst>
          <pc:docMk/>
          <pc:sldMk cId="2255167932" sldId="272"/>
        </pc:sldMkLst>
        <pc:spChg chg="mod">
          <ac:chgData name="VIRENDRA KUMAR VERMA" userId="eaa9f545-4474-4b2b-b3ca-37f0be7657e1" providerId="ADAL" clId="{B8D6188B-D44E-4644-B8AE-5195616CC71E}" dt="2022-09-26T11:11:19.959" v="8214" actId="207"/>
          <ac:spMkLst>
            <pc:docMk/>
            <pc:sldMk cId="2255167932" sldId="272"/>
            <ac:spMk id="2" creationId="{EFA46928-2310-E000-8D01-C62FD6D22638}"/>
          </ac:spMkLst>
        </pc:spChg>
        <pc:picChg chg="add del">
          <ac:chgData name="VIRENDRA KUMAR VERMA" userId="eaa9f545-4474-4b2b-b3ca-37f0be7657e1" providerId="ADAL" clId="{B8D6188B-D44E-4644-B8AE-5195616CC71E}" dt="2022-08-31T16:41:26.092" v="7216" actId="931"/>
          <ac:picMkLst>
            <pc:docMk/>
            <pc:sldMk cId="2255167932" sldId="272"/>
            <ac:picMk id="3" creationId="{DA8504A9-296D-43B4-870F-AA8AD154C0B2}"/>
          </ac:picMkLst>
        </pc:picChg>
      </pc:sldChg>
      <pc:sldChg chg="addSp delSp modSp new del">
        <pc:chgData name="VIRENDRA KUMAR VERMA" userId="eaa9f545-4474-4b2b-b3ca-37f0be7657e1" providerId="ADAL" clId="{B8D6188B-D44E-4644-B8AE-5195616CC71E}" dt="2022-09-06T08:30:35.256" v="7271" actId="2696"/>
        <pc:sldMkLst>
          <pc:docMk/>
          <pc:sldMk cId="137409477" sldId="273"/>
        </pc:sldMkLst>
        <pc:spChg chg="add del mod">
          <ac:chgData name="VIRENDRA KUMAR VERMA" userId="eaa9f545-4474-4b2b-b3ca-37f0be7657e1" providerId="ADAL" clId="{B8D6188B-D44E-4644-B8AE-5195616CC71E}" dt="2022-09-06T08:30:31.786" v="7270" actId="21"/>
          <ac:spMkLst>
            <pc:docMk/>
            <pc:sldMk cId="137409477" sldId="273"/>
            <ac:spMk id="2" creationId="{0B707B33-52D4-4DF2-8574-89D06F7240B3}"/>
          </ac:spMkLst>
        </pc:spChg>
      </pc:sldChg>
      <pc:sldChg chg="addSp delSp modSp add">
        <pc:chgData name="VIRENDRA KUMAR VERMA" userId="eaa9f545-4474-4b2b-b3ca-37f0be7657e1" providerId="ADAL" clId="{B8D6188B-D44E-4644-B8AE-5195616CC71E}" dt="2022-09-13T18:31:22.637" v="7952" actId="1076"/>
        <pc:sldMkLst>
          <pc:docMk/>
          <pc:sldMk cId="3109398714" sldId="273"/>
        </pc:sldMkLst>
        <pc:spChg chg="del mod">
          <ac:chgData name="VIRENDRA KUMAR VERMA" userId="eaa9f545-4474-4b2b-b3ca-37f0be7657e1" providerId="ADAL" clId="{B8D6188B-D44E-4644-B8AE-5195616CC71E}" dt="2022-09-13T14:21:27.381" v="7303" actId="478"/>
          <ac:spMkLst>
            <pc:docMk/>
            <pc:sldMk cId="3109398714" sldId="273"/>
            <ac:spMk id="22" creationId="{94C76C7F-3E67-4DA6-B881-71E83A43EA27}"/>
          </ac:spMkLst>
        </pc:spChg>
        <pc:spChg chg="del">
          <ac:chgData name="VIRENDRA KUMAR VERMA" userId="eaa9f545-4474-4b2b-b3ca-37f0be7657e1" providerId="ADAL" clId="{B8D6188B-D44E-4644-B8AE-5195616CC71E}" dt="2022-09-13T14:21:32.177" v="7304" actId="478"/>
          <ac:spMkLst>
            <pc:docMk/>
            <pc:sldMk cId="3109398714" sldId="273"/>
            <ac:spMk id="23" creationId="{EB25A244-4F18-4D93-BFB4-D703D5B52F81}"/>
          </ac:spMkLst>
        </pc:spChg>
        <pc:spChg chg="add mod">
          <ac:chgData name="VIRENDRA KUMAR VERMA" userId="eaa9f545-4474-4b2b-b3ca-37f0be7657e1" providerId="ADAL" clId="{B8D6188B-D44E-4644-B8AE-5195616CC71E}" dt="2022-09-13T18:31:22.637" v="7952" actId="1076"/>
          <ac:spMkLst>
            <pc:docMk/>
            <pc:sldMk cId="3109398714" sldId="273"/>
            <ac:spMk id="38" creationId="{C47F531A-95F6-42C6-879A-87A670ADCD4C}"/>
          </ac:spMkLst>
        </pc:spChg>
        <pc:spChg chg="add mod">
          <ac:chgData name="VIRENDRA KUMAR VERMA" userId="eaa9f545-4474-4b2b-b3ca-37f0be7657e1" providerId="ADAL" clId="{B8D6188B-D44E-4644-B8AE-5195616CC71E}" dt="2022-09-13T18:30:59.377" v="7946" actId="1076"/>
          <ac:spMkLst>
            <pc:docMk/>
            <pc:sldMk cId="3109398714" sldId="273"/>
            <ac:spMk id="39" creationId="{C555CBAB-A68E-4287-99F4-DA2025903C1A}"/>
          </ac:spMkLst>
        </pc:spChg>
        <pc:spChg chg="add del mod">
          <ac:chgData name="VIRENDRA KUMAR VERMA" userId="eaa9f545-4474-4b2b-b3ca-37f0be7657e1" providerId="ADAL" clId="{B8D6188B-D44E-4644-B8AE-5195616CC71E}" dt="2022-09-13T18:29:52.414" v="7933" actId="478"/>
          <ac:spMkLst>
            <pc:docMk/>
            <pc:sldMk cId="3109398714" sldId="273"/>
            <ac:spMk id="40" creationId="{AC4041F8-114F-4837-A3C0-6D8179D86EB1}"/>
          </ac:spMkLst>
        </pc:spChg>
        <pc:spChg chg="add mod">
          <ac:chgData name="VIRENDRA KUMAR VERMA" userId="eaa9f545-4474-4b2b-b3ca-37f0be7657e1" providerId="ADAL" clId="{B8D6188B-D44E-4644-B8AE-5195616CC71E}" dt="2022-09-13T18:27:25.807" v="7822" actId="21"/>
          <ac:spMkLst>
            <pc:docMk/>
            <pc:sldMk cId="3109398714" sldId="273"/>
            <ac:spMk id="41" creationId="{AF943F0F-09B6-4661-8D3E-5EFF85A4E83D}"/>
          </ac:spMkLst>
        </pc:spChg>
        <pc:picChg chg="del">
          <ac:chgData name="VIRENDRA KUMAR VERMA" userId="eaa9f545-4474-4b2b-b3ca-37f0be7657e1" providerId="ADAL" clId="{B8D6188B-D44E-4644-B8AE-5195616CC71E}" dt="2022-09-13T12:19:38.567" v="7273" actId="478"/>
          <ac:picMkLst>
            <pc:docMk/>
            <pc:sldMk cId="3109398714" sldId="273"/>
            <ac:picMk id="2" creationId="{07D71DD2-D1A6-4A1C-8178-53E78E3F2027}"/>
          </ac:picMkLst>
        </pc:picChg>
        <pc:picChg chg="add del mod">
          <ac:chgData name="VIRENDRA KUMAR VERMA" userId="eaa9f545-4474-4b2b-b3ca-37f0be7657e1" providerId="ADAL" clId="{B8D6188B-D44E-4644-B8AE-5195616CC71E}" dt="2022-09-13T12:20:08.720" v="7278" actId="478"/>
          <ac:picMkLst>
            <pc:docMk/>
            <pc:sldMk cId="3109398714" sldId="273"/>
            <ac:picMk id="12" creationId="{4A161249-E101-4E89-AD00-1A746762BD6F}"/>
          </ac:picMkLst>
        </pc:picChg>
        <pc:picChg chg="add del mod">
          <ac:chgData name="VIRENDRA KUMAR VERMA" userId="eaa9f545-4474-4b2b-b3ca-37f0be7657e1" providerId="ADAL" clId="{B8D6188B-D44E-4644-B8AE-5195616CC71E}" dt="2022-09-13T12:21:19.720" v="7281" actId="478"/>
          <ac:picMkLst>
            <pc:docMk/>
            <pc:sldMk cId="3109398714" sldId="273"/>
            <ac:picMk id="13" creationId="{58966673-BC92-45E7-8BCA-0B3270CC306E}"/>
          </ac:picMkLst>
        </pc:picChg>
        <pc:picChg chg="del">
          <ac:chgData name="VIRENDRA KUMAR VERMA" userId="eaa9f545-4474-4b2b-b3ca-37f0be7657e1" providerId="ADAL" clId="{B8D6188B-D44E-4644-B8AE-5195616CC71E}" dt="2022-09-13T12:19:38.567" v="7273" actId="478"/>
          <ac:picMkLst>
            <pc:docMk/>
            <pc:sldMk cId="3109398714" sldId="273"/>
            <ac:picMk id="14" creationId="{688F46E8-C181-4F23-9B51-6FD4881073D9}"/>
          </ac:picMkLst>
        </pc:picChg>
        <pc:picChg chg="add mod">
          <ac:chgData name="VIRENDRA KUMAR VERMA" userId="eaa9f545-4474-4b2b-b3ca-37f0be7657e1" providerId="ADAL" clId="{B8D6188B-D44E-4644-B8AE-5195616CC71E}" dt="2022-09-13T18:31:02.735" v="7947" actId="1076"/>
          <ac:picMkLst>
            <pc:docMk/>
            <pc:sldMk cId="3109398714" sldId="273"/>
            <ac:picMk id="15" creationId="{756D1F94-1B1A-4033-B357-0411E09EF1B8}"/>
          </ac:picMkLst>
        </pc:picChg>
        <pc:picChg chg="add del mod">
          <ac:chgData name="VIRENDRA KUMAR VERMA" userId="eaa9f545-4474-4b2b-b3ca-37f0be7657e1" providerId="ADAL" clId="{B8D6188B-D44E-4644-B8AE-5195616CC71E}" dt="2022-09-13T14:20:16.596" v="7297" actId="931"/>
          <ac:picMkLst>
            <pc:docMk/>
            <pc:sldMk cId="3109398714" sldId="273"/>
            <ac:picMk id="16" creationId="{D46562FC-1778-4A12-ACC5-FBDB081F0196}"/>
          </ac:picMkLst>
        </pc:picChg>
        <pc:picChg chg="add del mod">
          <ac:chgData name="VIRENDRA KUMAR VERMA" userId="eaa9f545-4474-4b2b-b3ca-37f0be7657e1" providerId="ADAL" clId="{B8D6188B-D44E-4644-B8AE-5195616CC71E}" dt="2022-09-13T15:04:21.233" v="7311" actId="478"/>
          <ac:picMkLst>
            <pc:docMk/>
            <pc:sldMk cId="3109398714" sldId="273"/>
            <ac:picMk id="17" creationId="{331A4DDD-2A30-45C0-B450-BE0FC37AD002}"/>
          </ac:picMkLst>
        </pc:picChg>
        <pc:picChg chg="add del mod">
          <ac:chgData name="VIRENDRA KUMAR VERMA" userId="eaa9f545-4474-4b2b-b3ca-37f0be7657e1" providerId="ADAL" clId="{B8D6188B-D44E-4644-B8AE-5195616CC71E}" dt="2022-09-13T17:21:50.528" v="7333" actId="478"/>
          <ac:picMkLst>
            <pc:docMk/>
            <pc:sldMk cId="3109398714" sldId="273"/>
            <ac:picMk id="18" creationId="{B58DEE0E-B703-4796-99FA-02B004B9B7E8}"/>
          </ac:picMkLst>
        </pc:picChg>
        <pc:picChg chg="add mod">
          <ac:chgData name="VIRENDRA KUMAR VERMA" userId="eaa9f545-4474-4b2b-b3ca-37f0be7657e1" providerId="ADAL" clId="{B8D6188B-D44E-4644-B8AE-5195616CC71E}" dt="2022-09-13T18:30:41.859" v="7942" actId="1076"/>
          <ac:picMkLst>
            <pc:docMk/>
            <pc:sldMk cId="3109398714" sldId="273"/>
            <ac:picMk id="19" creationId="{6201C27B-FB37-450C-9A45-3516AE7B66E2}"/>
          </ac:picMkLst>
        </pc:picChg>
        <pc:picChg chg="add del mod">
          <ac:chgData name="VIRENDRA KUMAR VERMA" userId="eaa9f545-4474-4b2b-b3ca-37f0be7657e1" providerId="ADAL" clId="{B8D6188B-D44E-4644-B8AE-5195616CC71E}" dt="2022-09-13T17:23:41.977" v="7335" actId="478"/>
          <ac:picMkLst>
            <pc:docMk/>
            <pc:sldMk cId="3109398714" sldId="273"/>
            <ac:picMk id="20" creationId="{126B35EB-58B6-4B6C-B315-CDE18D301318}"/>
          </ac:picMkLst>
        </pc:picChg>
        <pc:picChg chg="add del mod">
          <ac:chgData name="VIRENDRA KUMAR VERMA" userId="eaa9f545-4474-4b2b-b3ca-37f0be7657e1" providerId="ADAL" clId="{B8D6188B-D44E-4644-B8AE-5195616CC71E}" dt="2022-09-13T18:26:56.845" v="7814" actId="21"/>
          <ac:picMkLst>
            <pc:docMk/>
            <pc:sldMk cId="3109398714" sldId="273"/>
            <ac:picMk id="21" creationId="{B6E101B5-A99F-4775-BAE3-C10EB8036BD4}"/>
          </ac:picMkLst>
        </pc:picChg>
        <pc:picChg chg="add del mod">
          <ac:chgData name="VIRENDRA KUMAR VERMA" userId="eaa9f545-4474-4b2b-b3ca-37f0be7657e1" providerId="ADAL" clId="{B8D6188B-D44E-4644-B8AE-5195616CC71E}" dt="2022-09-13T18:27:06.281" v="7817" actId="21"/>
          <ac:picMkLst>
            <pc:docMk/>
            <pc:sldMk cId="3109398714" sldId="273"/>
            <ac:picMk id="26" creationId="{6D91DCE1-76F6-476A-9FBD-7FD998E34FE0}"/>
          </ac:picMkLst>
        </pc:picChg>
        <pc:cxnChg chg="del">
          <ac:chgData name="VIRENDRA KUMAR VERMA" userId="eaa9f545-4474-4b2b-b3ca-37f0be7657e1" providerId="ADAL" clId="{B8D6188B-D44E-4644-B8AE-5195616CC71E}" dt="2022-09-13T12:19:43.430" v="7274" actId="478"/>
          <ac:cxnSpMkLst>
            <pc:docMk/>
            <pc:sldMk cId="3109398714" sldId="273"/>
            <ac:cxnSpMk id="4" creationId="{318288BA-6A25-4F5A-A308-B01E82879544}"/>
          </ac:cxnSpMkLst>
        </pc:cxnChg>
        <pc:cxnChg chg="del">
          <ac:chgData name="VIRENDRA KUMAR VERMA" userId="eaa9f545-4474-4b2b-b3ca-37f0be7657e1" providerId="ADAL" clId="{B8D6188B-D44E-4644-B8AE-5195616CC71E}" dt="2022-09-13T12:19:46.692" v="7275" actId="478"/>
          <ac:cxnSpMkLst>
            <pc:docMk/>
            <pc:sldMk cId="3109398714" sldId="273"/>
            <ac:cxnSpMk id="25" creationId="{B424A326-D336-4BD8-AB4B-D8C23EF6EBA6}"/>
          </ac:cxnSpMkLst>
        </pc:cxnChg>
        <pc:cxnChg chg="add mod">
          <ac:chgData name="VIRENDRA KUMAR VERMA" userId="eaa9f545-4474-4b2b-b3ca-37f0be7657e1" providerId="ADAL" clId="{B8D6188B-D44E-4644-B8AE-5195616CC71E}" dt="2022-09-13T18:31:06.609" v="7948" actId="1076"/>
          <ac:cxnSpMkLst>
            <pc:docMk/>
            <pc:sldMk cId="3109398714" sldId="273"/>
            <ac:cxnSpMk id="27" creationId="{FF8D7D0E-59D4-4F04-8362-698C5C11EAEF}"/>
          </ac:cxnSpMkLst>
        </pc:cxnChg>
        <pc:cxnChg chg="add mod">
          <ac:chgData name="VIRENDRA KUMAR VERMA" userId="eaa9f545-4474-4b2b-b3ca-37f0be7657e1" providerId="ADAL" clId="{B8D6188B-D44E-4644-B8AE-5195616CC71E}" dt="2022-09-13T18:30:44.217" v="7943" actId="1076"/>
          <ac:cxnSpMkLst>
            <pc:docMk/>
            <pc:sldMk cId="3109398714" sldId="273"/>
            <ac:cxnSpMk id="33" creationId="{F0298F6F-C023-4B07-BDEB-A6A0AEC0772B}"/>
          </ac:cxnSpMkLst>
        </pc:cxnChg>
        <pc:cxnChg chg="add del mod">
          <ac:chgData name="VIRENDRA KUMAR VERMA" userId="eaa9f545-4474-4b2b-b3ca-37f0be7657e1" providerId="ADAL" clId="{B8D6188B-D44E-4644-B8AE-5195616CC71E}" dt="2022-09-13T18:29:11.642" v="7926" actId="21"/>
          <ac:cxnSpMkLst>
            <pc:docMk/>
            <pc:sldMk cId="3109398714" sldId="273"/>
            <ac:cxnSpMk id="36" creationId="{204F8283-2F40-4E89-8952-2D16D725B141}"/>
          </ac:cxnSpMkLst>
        </pc:cxnChg>
      </pc:sldChg>
      <pc:sldChg chg="addSp delSp modSp add ord">
        <pc:chgData name="VIRENDRA KUMAR VERMA" userId="eaa9f545-4474-4b2b-b3ca-37f0be7657e1" providerId="ADAL" clId="{B8D6188B-D44E-4644-B8AE-5195616CC71E}" dt="2022-09-13T18:30:20.582" v="7939" actId="1076"/>
        <pc:sldMkLst>
          <pc:docMk/>
          <pc:sldMk cId="2955225234" sldId="274"/>
        </pc:sldMkLst>
        <pc:spChg chg="add del mod">
          <ac:chgData name="VIRENDRA KUMAR VERMA" userId="eaa9f545-4474-4b2b-b3ca-37f0be7657e1" providerId="ADAL" clId="{B8D6188B-D44E-4644-B8AE-5195616CC71E}" dt="2022-09-13T18:27:54.801" v="7832" actId="20577"/>
          <ac:spMkLst>
            <pc:docMk/>
            <pc:sldMk cId="2955225234" sldId="274"/>
            <ac:spMk id="15" creationId="{13BB2C36-2B36-4362-BF78-C1E2CE39899A}"/>
          </ac:spMkLst>
        </pc:spChg>
        <pc:spChg chg="add mod">
          <ac:chgData name="VIRENDRA KUMAR VERMA" userId="eaa9f545-4474-4b2b-b3ca-37f0be7657e1" providerId="ADAL" clId="{B8D6188B-D44E-4644-B8AE-5195616CC71E}" dt="2022-09-13T18:29:05.940" v="7925" actId="1076"/>
          <ac:spMkLst>
            <pc:docMk/>
            <pc:sldMk cId="2955225234" sldId="274"/>
            <ac:spMk id="17" creationId="{A14DA034-9BA8-4D72-BA0B-2FCC47EFA9FA}"/>
          </ac:spMkLst>
        </pc:spChg>
        <pc:spChg chg="del">
          <ac:chgData name="VIRENDRA KUMAR VERMA" userId="eaa9f545-4474-4b2b-b3ca-37f0be7657e1" providerId="ADAL" clId="{B8D6188B-D44E-4644-B8AE-5195616CC71E}" dt="2022-09-13T18:26:49.754" v="7813" actId="478"/>
          <ac:spMkLst>
            <pc:docMk/>
            <pc:sldMk cId="2955225234" sldId="274"/>
            <ac:spMk id="22" creationId="{94C76C7F-3E67-4DA6-B881-71E83A43EA27}"/>
          </ac:spMkLst>
        </pc:spChg>
        <pc:spChg chg="del mod">
          <ac:chgData name="VIRENDRA KUMAR VERMA" userId="eaa9f545-4474-4b2b-b3ca-37f0be7657e1" providerId="ADAL" clId="{B8D6188B-D44E-4644-B8AE-5195616CC71E}" dt="2022-09-13T18:26:44.192" v="7809" actId="478"/>
          <ac:spMkLst>
            <pc:docMk/>
            <pc:sldMk cId="2955225234" sldId="274"/>
            <ac:spMk id="23" creationId="{EB25A244-4F18-4D93-BFB4-D703D5B52F81}"/>
          </ac:spMkLst>
        </pc:spChg>
        <pc:spChg chg="add mod">
          <ac:chgData name="VIRENDRA KUMAR VERMA" userId="eaa9f545-4474-4b2b-b3ca-37f0be7657e1" providerId="ADAL" clId="{B8D6188B-D44E-4644-B8AE-5195616CC71E}" dt="2022-09-13T18:30:09.878" v="7937" actId="1076"/>
          <ac:spMkLst>
            <pc:docMk/>
            <pc:sldMk cId="2955225234" sldId="274"/>
            <ac:spMk id="28" creationId="{3EE7F9E3-6FB7-4DA4-8CA0-498B48804E25}"/>
          </ac:spMkLst>
        </pc:spChg>
        <pc:picChg chg="del">
          <ac:chgData name="VIRENDRA KUMAR VERMA" userId="eaa9f545-4474-4b2b-b3ca-37f0be7657e1" providerId="ADAL" clId="{B8D6188B-D44E-4644-B8AE-5195616CC71E}" dt="2022-09-13T18:26:41.052" v="7807" actId="478"/>
          <ac:picMkLst>
            <pc:docMk/>
            <pc:sldMk cId="2955225234" sldId="274"/>
            <ac:picMk id="2" creationId="{07D71DD2-D1A6-4A1C-8178-53E78E3F2027}"/>
          </ac:picMkLst>
        </pc:picChg>
        <pc:picChg chg="add mod">
          <ac:chgData name="VIRENDRA KUMAR VERMA" userId="eaa9f545-4474-4b2b-b3ca-37f0be7657e1" providerId="ADAL" clId="{B8D6188B-D44E-4644-B8AE-5195616CC71E}" dt="2022-09-13T18:27:14.498" v="7820" actId="1076"/>
          <ac:picMkLst>
            <pc:docMk/>
            <pc:sldMk cId="2955225234" sldId="274"/>
            <ac:picMk id="12" creationId="{9B9FE428-6887-4FDE-AB15-44C35B721307}"/>
          </ac:picMkLst>
        </pc:picChg>
        <pc:picChg chg="add mod">
          <ac:chgData name="VIRENDRA KUMAR VERMA" userId="eaa9f545-4474-4b2b-b3ca-37f0be7657e1" providerId="ADAL" clId="{B8D6188B-D44E-4644-B8AE-5195616CC71E}" dt="2022-09-13T18:27:16.138" v="7821" actId="1076"/>
          <ac:picMkLst>
            <pc:docMk/>
            <pc:sldMk cId="2955225234" sldId="274"/>
            <ac:picMk id="13" creationId="{5C1FFE05-CBFC-4BF1-AB2C-4370366CC338}"/>
          </ac:picMkLst>
        </pc:picChg>
        <pc:picChg chg="del">
          <ac:chgData name="VIRENDRA KUMAR VERMA" userId="eaa9f545-4474-4b2b-b3ca-37f0be7657e1" providerId="ADAL" clId="{B8D6188B-D44E-4644-B8AE-5195616CC71E}" dt="2022-09-13T18:26:46.582" v="7811" actId="478"/>
          <ac:picMkLst>
            <pc:docMk/>
            <pc:sldMk cId="2955225234" sldId="274"/>
            <ac:picMk id="14" creationId="{688F46E8-C181-4F23-9B51-6FD4881073D9}"/>
          </ac:picMkLst>
        </pc:picChg>
        <pc:cxnChg chg="del">
          <ac:chgData name="VIRENDRA KUMAR VERMA" userId="eaa9f545-4474-4b2b-b3ca-37f0be7657e1" providerId="ADAL" clId="{B8D6188B-D44E-4644-B8AE-5195616CC71E}" dt="2022-09-13T18:26:47.863" v="7812" actId="478"/>
          <ac:cxnSpMkLst>
            <pc:docMk/>
            <pc:sldMk cId="2955225234" sldId="274"/>
            <ac:cxnSpMk id="4" creationId="{318288BA-6A25-4F5A-A308-B01E82879544}"/>
          </ac:cxnSpMkLst>
        </pc:cxnChg>
        <pc:cxnChg chg="add mod">
          <ac:chgData name="VIRENDRA KUMAR VERMA" userId="eaa9f545-4474-4b2b-b3ca-37f0be7657e1" providerId="ADAL" clId="{B8D6188B-D44E-4644-B8AE-5195616CC71E}" dt="2022-09-13T18:29:22.936" v="7929" actId="14100"/>
          <ac:cxnSpMkLst>
            <pc:docMk/>
            <pc:sldMk cId="2955225234" sldId="274"/>
            <ac:cxnSpMk id="19" creationId="{E27AEBA1-226C-4648-BE52-6D1F2DD99E4E}"/>
          </ac:cxnSpMkLst>
        </pc:cxnChg>
        <pc:cxnChg chg="del">
          <ac:chgData name="VIRENDRA KUMAR VERMA" userId="eaa9f545-4474-4b2b-b3ca-37f0be7657e1" providerId="ADAL" clId="{B8D6188B-D44E-4644-B8AE-5195616CC71E}" dt="2022-09-13T18:26:45.129" v="7810" actId="478"/>
          <ac:cxnSpMkLst>
            <pc:docMk/>
            <pc:sldMk cId="2955225234" sldId="274"/>
            <ac:cxnSpMk id="25" creationId="{B424A326-D336-4BD8-AB4B-D8C23EF6EBA6}"/>
          </ac:cxnSpMkLst>
        </pc:cxnChg>
        <pc:cxnChg chg="add mod">
          <ac:chgData name="VIRENDRA KUMAR VERMA" userId="eaa9f545-4474-4b2b-b3ca-37f0be7657e1" providerId="ADAL" clId="{B8D6188B-D44E-4644-B8AE-5195616CC71E}" dt="2022-09-13T18:29:33.903" v="7931" actId="1076"/>
          <ac:cxnSpMkLst>
            <pc:docMk/>
            <pc:sldMk cId="2955225234" sldId="274"/>
            <ac:cxnSpMk id="27" creationId="{651F2F20-7888-4D2D-B357-080A0FFBA55D}"/>
          </ac:cxnSpMkLst>
        </pc:cxnChg>
        <pc:cxnChg chg="add mod">
          <ac:chgData name="VIRENDRA KUMAR VERMA" userId="eaa9f545-4474-4b2b-b3ca-37f0be7657e1" providerId="ADAL" clId="{B8D6188B-D44E-4644-B8AE-5195616CC71E}" dt="2022-09-13T18:30:20.582" v="7939" actId="1076"/>
          <ac:cxnSpMkLst>
            <pc:docMk/>
            <pc:sldMk cId="2955225234" sldId="274"/>
            <ac:cxnSpMk id="30" creationId="{FEDFEC84-BEC5-4283-88BA-223BBA2108A0}"/>
          </ac:cxnSpMkLst>
        </pc:cxnChg>
      </pc:sldChg>
      <pc:sldChg chg="addSp delSp modSp add ord">
        <pc:chgData name="VIRENDRA KUMAR VERMA" userId="eaa9f545-4474-4b2b-b3ca-37f0be7657e1" providerId="ADAL" clId="{B8D6188B-D44E-4644-B8AE-5195616CC71E}" dt="2022-09-14T09:37:24.641" v="8207" actId="208"/>
        <pc:sldMkLst>
          <pc:docMk/>
          <pc:sldMk cId="1849833897" sldId="275"/>
        </pc:sldMkLst>
        <pc:spChg chg="del">
          <ac:chgData name="VIRENDRA KUMAR VERMA" userId="eaa9f545-4474-4b2b-b3ca-37f0be7657e1" providerId="ADAL" clId="{B8D6188B-D44E-4644-B8AE-5195616CC71E}" dt="2022-09-13T18:37:30.895" v="8100" actId="478"/>
          <ac:spMkLst>
            <pc:docMk/>
            <pc:sldMk cId="1849833897" sldId="275"/>
            <ac:spMk id="2" creationId="{EFA46928-2310-E000-8D01-C62FD6D22638}"/>
          </ac:spMkLst>
        </pc:spChg>
        <pc:spChg chg="add del mod">
          <ac:chgData name="VIRENDRA KUMAR VERMA" userId="eaa9f545-4474-4b2b-b3ca-37f0be7657e1" providerId="ADAL" clId="{B8D6188B-D44E-4644-B8AE-5195616CC71E}" dt="2022-09-14T09:35:24.751" v="8163" actId="478"/>
          <ac:spMkLst>
            <pc:docMk/>
            <pc:sldMk cId="1849833897" sldId="275"/>
            <ac:spMk id="10" creationId="{9CF61997-B54C-4497-98B5-311D4C5B8A22}"/>
          </ac:spMkLst>
        </pc:spChg>
        <pc:spChg chg="add mod">
          <ac:chgData name="VIRENDRA KUMAR VERMA" userId="eaa9f545-4474-4b2b-b3ca-37f0be7657e1" providerId="ADAL" clId="{B8D6188B-D44E-4644-B8AE-5195616CC71E}" dt="2022-09-14T09:35:56.831" v="8168" actId="1076"/>
          <ac:spMkLst>
            <pc:docMk/>
            <pc:sldMk cId="1849833897" sldId="275"/>
            <ac:spMk id="11" creationId="{FE81B87C-8CD0-44B8-B251-74C5540A0A53}"/>
          </ac:spMkLst>
        </pc:spChg>
        <pc:spChg chg="add mod">
          <ac:chgData name="VIRENDRA KUMAR VERMA" userId="eaa9f545-4474-4b2b-b3ca-37f0be7657e1" providerId="ADAL" clId="{B8D6188B-D44E-4644-B8AE-5195616CC71E}" dt="2022-09-14T09:36:39.629" v="8176" actId="208"/>
          <ac:spMkLst>
            <pc:docMk/>
            <pc:sldMk cId="1849833897" sldId="275"/>
            <ac:spMk id="13" creationId="{F41D4FC4-3E18-4028-B7B2-1B17ACD806A6}"/>
          </ac:spMkLst>
        </pc:spChg>
        <pc:spChg chg="add mod">
          <ac:chgData name="VIRENDRA KUMAR VERMA" userId="eaa9f545-4474-4b2b-b3ca-37f0be7657e1" providerId="ADAL" clId="{B8D6188B-D44E-4644-B8AE-5195616CC71E}" dt="2022-09-14T09:37:24.641" v="8207" actId="208"/>
          <ac:spMkLst>
            <pc:docMk/>
            <pc:sldMk cId="1849833897" sldId="275"/>
            <ac:spMk id="14" creationId="{0875BF1A-F507-45C4-A9E0-D15FA752C8C0}"/>
          </ac:spMkLst>
        </pc:spChg>
        <pc:picChg chg="add mod">
          <ac:chgData name="VIRENDRA KUMAR VERMA" userId="eaa9f545-4474-4b2b-b3ca-37f0be7657e1" providerId="ADAL" clId="{B8D6188B-D44E-4644-B8AE-5195616CC71E}" dt="2022-09-14T09:36:00.932" v="8169" actId="1076"/>
          <ac:picMkLst>
            <pc:docMk/>
            <pc:sldMk cId="1849833897" sldId="275"/>
            <ac:picMk id="2" creationId="{F8984D3B-DF14-4E1D-A60E-4359BE363FE4}"/>
          </ac:picMkLst>
        </pc:picChg>
        <pc:picChg chg="add mod">
          <ac:chgData name="VIRENDRA KUMAR VERMA" userId="eaa9f545-4474-4b2b-b3ca-37f0be7657e1" providerId="ADAL" clId="{B8D6188B-D44E-4644-B8AE-5195616CC71E}" dt="2022-09-13T18:37:44.583" v="8104" actId="1076"/>
          <ac:picMkLst>
            <pc:docMk/>
            <pc:sldMk cId="1849833897" sldId="275"/>
            <ac:picMk id="5" creationId="{D895DB3E-BC4C-4F30-ADF9-4C08FD9821F3}"/>
          </ac:picMkLst>
        </pc:picChg>
        <pc:picChg chg="add del">
          <ac:chgData name="VIRENDRA KUMAR VERMA" userId="eaa9f545-4474-4b2b-b3ca-37f0be7657e1" providerId="ADAL" clId="{B8D6188B-D44E-4644-B8AE-5195616CC71E}" dt="2022-09-14T09:31:18.393" v="8145" actId="478"/>
          <ac:picMkLst>
            <pc:docMk/>
            <pc:sldMk cId="1849833897" sldId="275"/>
            <ac:picMk id="7" creationId="{0D9CC756-A661-48A4-891B-753FA37AFAC9}"/>
          </ac:picMkLst>
        </pc:picChg>
        <pc:cxnChg chg="add mod">
          <ac:chgData name="VIRENDRA KUMAR VERMA" userId="eaa9f545-4474-4b2b-b3ca-37f0be7657e1" providerId="ADAL" clId="{B8D6188B-D44E-4644-B8AE-5195616CC71E}" dt="2022-09-14T09:35:11.131" v="8155" actId="14100"/>
          <ac:cxnSpMkLst>
            <pc:docMk/>
            <pc:sldMk cId="1849833897" sldId="275"/>
            <ac:cxnSpMk id="3" creationId="{CD430273-939E-4152-91C6-851392777D19}"/>
          </ac:cxnSpMkLst>
        </pc:cxnChg>
        <pc:cxnChg chg="add mod">
          <ac:chgData name="VIRENDRA KUMAR VERMA" userId="eaa9f545-4474-4b2b-b3ca-37f0be7657e1" providerId="ADAL" clId="{B8D6188B-D44E-4644-B8AE-5195616CC71E}" dt="2022-09-14T09:36:08.656" v="8171" actId="14100"/>
          <ac:cxnSpMkLst>
            <pc:docMk/>
            <pc:sldMk cId="1849833897" sldId="275"/>
            <ac:cxnSpMk id="4" creationId="{A852FBB1-80FD-4745-8365-32085F8AFD1D}"/>
          </ac:cxnSpMkLst>
        </pc:cxnChg>
        <pc:cxnChg chg="add mod">
          <ac:chgData name="VIRENDRA KUMAR VERMA" userId="eaa9f545-4474-4b2b-b3ca-37f0be7657e1" providerId="ADAL" clId="{B8D6188B-D44E-4644-B8AE-5195616CC71E}" dt="2022-09-14T09:37:21.045" v="8206" actId="14100"/>
          <ac:cxnSpMkLst>
            <pc:docMk/>
            <pc:sldMk cId="1849833897" sldId="275"/>
            <ac:cxnSpMk id="16" creationId="{678E853E-77F9-4994-B26F-B60B98BE46DF}"/>
          </ac:cxnSpMkLst>
        </pc:cxnChg>
      </pc:sldChg>
    </pc:docChg>
  </pc:docChgLst>
  <pc:docChgLst>
    <pc:chgData name="VIRENDRA KUMAR VERMA" userId="S::virendra2001@iitg.ac.in::eaa9f545-4474-4b2b-b3ca-37f0be7657e1" providerId="AD" clId="Web-{1A616CD8-C2CE-4AB6-9603-A2913C889F5E}"/>
    <pc:docChg chg="modSld">
      <pc:chgData name="VIRENDRA KUMAR VERMA" userId="S::virendra2001@iitg.ac.in::eaa9f545-4474-4b2b-b3ca-37f0be7657e1" providerId="AD" clId="Web-{1A616CD8-C2CE-4AB6-9603-A2913C889F5E}" dt="2022-09-14T09:39:56.079" v="9" actId="20577"/>
      <pc:docMkLst>
        <pc:docMk/>
      </pc:docMkLst>
      <pc:sldChg chg="modSp">
        <pc:chgData name="VIRENDRA KUMAR VERMA" userId="S::virendra2001@iitg.ac.in::eaa9f545-4474-4b2b-b3ca-37f0be7657e1" providerId="AD" clId="Web-{1A616CD8-C2CE-4AB6-9603-A2913C889F5E}" dt="2022-09-14T09:38:59.063" v="1"/>
        <pc:sldMkLst>
          <pc:docMk/>
          <pc:sldMk cId="1143148389" sldId="265"/>
        </pc:sldMkLst>
        <pc:spChg chg="mod">
          <ac:chgData name="VIRENDRA KUMAR VERMA" userId="S::virendra2001@iitg.ac.in::eaa9f545-4474-4b2b-b3ca-37f0be7657e1" providerId="AD" clId="Web-{1A616CD8-C2CE-4AB6-9603-A2913C889F5E}" dt="2022-09-14T09:38:59.063" v="1"/>
          <ac:spMkLst>
            <pc:docMk/>
            <pc:sldMk cId="1143148389" sldId="265"/>
            <ac:spMk id="26" creationId="{01CD2C8B-9D3D-4190-9AE6-AD81F974C0E9}"/>
          </ac:spMkLst>
        </pc:spChg>
      </pc:sldChg>
      <pc:sldChg chg="modSp">
        <pc:chgData name="VIRENDRA KUMAR VERMA" userId="S::virendra2001@iitg.ac.in::eaa9f545-4474-4b2b-b3ca-37f0be7657e1" providerId="AD" clId="Web-{1A616CD8-C2CE-4AB6-9603-A2913C889F5E}" dt="2022-09-14T09:38:34.563" v="0" actId="1076"/>
        <pc:sldMkLst>
          <pc:docMk/>
          <pc:sldMk cId="3109398714" sldId="273"/>
        </pc:sldMkLst>
        <pc:picChg chg="mod">
          <ac:chgData name="VIRENDRA KUMAR VERMA" userId="S::virendra2001@iitg.ac.in::eaa9f545-4474-4b2b-b3ca-37f0be7657e1" providerId="AD" clId="Web-{1A616CD8-C2CE-4AB6-9603-A2913C889F5E}" dt="2022-09-14T09:38:34.563" v="0" actId="1076"/>
          <ac:picMkLst>
            <pc:docMk/>
            <pc:sldMk cId="3109398714" sldId="273"/>
            <ac:picMk id="19" creationId="{6201C27B-FB37-450C-9A45-3516AE7B66E2}"/>
          </ac:picMkLst>
        </pc:picChg>
      </pc:sldChg>
      <pc:sldChg chg="modSp">
        <pc:chgData name="VIRENDRA KUMAR VERMA" userId="S::virendra2001@iitg.ac.in::eaa9f545-4474-4b2b-b3ca-37f0be7657e1" providerId="AD" clId="Web-{1A616CD8-C2CE-4AB6-9603-A2913C889F5E}" dt="2022-09-14T09:39:56.079" v="9" actId="20577"/>
        <pc:sldMkLst>
          <pc:docMk/>
          <pc:sldMk cId="1849833897" sldId="275"/>
        </pc:sldMkLst>
        <pc:spChg chg="mod">
          <ac:chgData name="VIRENDRA KUMAR VERMA" userId="S::virendra2001@iitg.ac.in::eaa9f545-4474-4b2b-b3ca-37f0be7657e1" providerId="AD" clId="Web-{1A616CD8-C2CE-4AB6-9603-A2913C889F5E}" dt="2022-09-14T09:39:56.079" v="9" actId="20577"/>
          <ac:spMkLst>
            <pc:docMk/>
            <pc:sldMk cId="1849833897" sldId="275"/>
            <ac:spMk id="11" creationId="{FE81B87C-8CD0-44B8-B251-74C5540A0A53}"/>
          </ac:spMkLst>
        </pc:spChg>
        <pc:spChg chg="mod">
          <ac:chgData name="VIRENDRA KUMAR VERMA" userId="S::virendra2001@iitg.ac.in::eaa9f545-4474-4b2b-b3ca-37f0be7657e1" providerId="AD" clId="Web-{1A616CD8-C2CE-4AB6-9603-A2913C889F5E}" dt="2022-09-14T09:39:17.688" v="3"/>
          <ac:spMkLst>
            <pc:docMk/>
            <pc:sldMk cId="1849833897" sldId="275"/>
            <ac:spMk id="13" creationId="{F41D4FC4-3E18-4028-B7B2-1B17ACD806A6}"/>
          </ac:spMkLst>
        </pc:spChg>
        <pc:spChg chg="mod">
          <ac:chgData name="VIRENDRA KUMAR VERMA" userId="S::virendra2001@iitg.ac.in::eaa9f545-4474-4b2b-b3ca-37f0be7657e1" providerId="AD" clId="Web-{1A616CD8-C2CE-4AB6-9603-A2913C889F5E}" dt="2022-09-14T09:39:24.454" v="4"/>
          <ac:spMkLst>
            <pc:docMk/>
            <pc:sldMk cId="1849833897" sldId="275"/>
            <ac:spMk id="14" creationId="{0875BF1A-F507-45C4-A9E0-D15FA752C8C0}"/>
          </ac:spMkLst>
        </pc:spChg>
      </pc:sldChg>
    </pc:docChg>
  </pc:docChgLst>
  <pc:docChgLst>
    <pc:chgData name="VIRENDRA KUMAR VERMA" userId="S::virendra2001@iitg.ac.in::eaa9f545-4474-4b2b-b3ca-37f0be7657e1" providerId="AD" clId="Web-{694C58A2-D801-4150-98C2-AAF684B41AA6}"/>
    <pc:docChg chg="delSld modSld">
      <pc:chgData name="VIRENDRA KUMAR VERMA" userId="S::virendra2001@iitg.ac.in::eaa9f545-4474-4b2b-b3ca-37f0be7657e1" providerId="AD" clId="Web-{694C58A2-D801-4150-98C2-AAF684B41AA6}" dt="2022-09-05T09:38:28.679" v="102"/>
      <pc:docMkLst>
        <pc:docMk/>
      </pc:docMkLst>
      <pc:sldChg chg="addSp modSp">
        <pc:chgData name="VIRENDRA KUMAR VERMA" userId="S::virendra2001@iitg.ac.in::eaa9f545-4474-4b2b-b3ca-37f0be7657e1" providerId="AD" clId="Web-{694C58A2-D801-4150-98C2-AAF684B41AA6}" dt="2022-09-05T09:34:19.753" v="32" actId="1076"/>
        <pc:sldMkLst>
          <pc:docMk/>
          <pc:sldMk cId="2932922099" sldId="262"/>
        </pc:sldMkLst>
        <pc:graphicFrameChg chg="add mod modGraphic">
          <ac:chgData name="VIRENDRA KUMAR VERMA" userId="S::virendra2001@iitg.ac.in::eaa9f545-4474-4b2b-b3ca-37f0be7657e1" providerId="AD" clId="Web-{694C58A2-D801-4150-98C2-AAF684B41AA6}" dt="2022-09-05T09:34:19.753" v="32" actId="1076"/>
          <ac:graphicFrameMkLst>
            <pc:docMk/>
            <pc:sldMk cId="2932922099" sldId="262"/>
            <ac:graphicFrameMk id="26" creationId="{16248F75-6EF6-5E7D-3FFF-280CC206BA03}"/>
          </ac:graphicFrameMkLst>
        </pc:graphicFrameChg>
      </pc:sldChg>
      <pc:sldChg chg="modSp">
        <pc:chgData name="VIRENDRA KUMAR VERMA" userId="S::virendra2001@iitg.ac.in::eaa9f545-4474-4b2b-b3ca-37f0be7657e1" providerId="AD" clId="Web-{694C58A2-D801-4150-98C2-AAF684B41AA6}" dt="2022-09-05T09:38:28.679" v="102"/>
        <pc:sldMkLst>
          <pc:docMk/>
          <pc:sldMk cId="2653486862" sldId="266"/>
        </pc:sldMkLst>
        <pc:graphicFrameChg chg="mod modGraphic">
          <ac:chgData name="VIRENDRA KUMAR VERMA" userId="S::virendra2001@iitg.ac.in::eaa9f545-4474-4b2b-b3ca-37f0be7657e1" providerId="AD" clId="Web-{694C58A2-D801-4150-98C2-AAF684B41AA6}" dt="2022-09-05T09:38:28.679" v="102"/>
          <ac:graphicFrameMkLst>
            <pc:docMk/>
            <pc:sldMk cId="2653486862" sldId="266"/>
            <ac:graphicFrameMk id="11" creationId="{4A961D5A-50FB-4760-9661-5B695630B9F3}"/>
          </ac:graphicFrameMkLst>
        </pc:graphicFrameChg>
      </pc:sldChg>
      <pc:sldChg chg="del">
        <pc:chgData name="VIRENDRA KUMAR VERMA" userId="S::virendra2001@iitg.ac.in::eaa9f545-4474-4b2b-b3ca-37f0be7657e1" providerId="AD" clId="Web-{694C58A2-D801-4150-98C2-AAF684B41AA6}" dt="2022-09-05T09:30:23.796" v="0"/>
        <pc:sldMkLst>
          <pc:docMk/>
          <pc:sldMk cId="1438130876" sldId="270"/>
        </pc:sldMkLst>
      </pc:sldChg>
      <pc:sldChg chg="delSp del">
        <pc:chgData name="VIRENDRA KUMAR VERMA" userId="S::virendra2001@iitg.ac.in::eaa9f545-4474-4b2b-b3ca-37f0be7657e1" providerId="AD" clId="Web-{694C58A2-D801-4150-98C2-AAF684B41AA6}" dt="2022-09-05T09:33:59.659" v="31"/>
        <pc:sldMkLst>
          <pc:docMk/>
          <pc:sldMk cId="1637621339" sldId="271"/>
        </pc:sldMkLst>
        <pc:graphicFrameChg chg="del">
          <ac:chgData name="VIRENDRA KUMAR VERMA" userId="S::virendra2001@iitg.ac.in::eaa9f545-4474-4b2b-b3ca-37f0be7657e1" providerId="AD" clId="Web-{694C58A2-D801-4150-98C2-AAF684B41AA6}" dt="2022-09-05T09:30:36.531" v="1"/>
          <ac:graphicFrameMkLst>
            <pc:docMk/>
            <pc:sldMk cId="1637621339" sldId="271"/>
            <ac:graphicFrameMk id="10" creationId="{36F5DBCD-B3AD-02E8-678A-2C2C178297EF}"/>
          </ac:graphicFrameMkLst>
        </pc:graphicFrameChg>
      </pc:sldChg>
    </pc:docChg>
  </pc:docChgLst>
  <pc:docChgLst>
    <pc:chgData name="VIRENDRA KUMAR VERMA" userId="S::virendra2001@iitg.ac.in::eaa9f545-4474-4b2b-b3ca-37f0be7657e1" providerId="AD" clId="Web-{09279CC7-CF7F-40E8-A29C-9EA6C926DB68}"/>
    <pc:docChg chg="delSld modSld">
      <pc:chgData name="VIRENDRA KUMAR VERMA" userId="S::virendra2001@iitg.ac.in::eaa9f545-4474-4b2b-b3ca-37f0be7657e1" providerId="AD" clId="Web-{09279CC7-CF7F-40E8-A29C-9EA6C926DB68}" dt="2022-09-26T12:24:53.037" v="78"/>
      <pc:docMkLst>
        <pc:docMk/>
      </pc:docMkLst>
      <pc:sldChg chg="addSp modSp">
        <pc:chgData name="VIRENDRA KUMAR VERMA" userId="S::virendra2001@iitg.ac.in::eaa9f545-4474-4b2b-b3ca-37f0be7657e1" providerId="AD" clId="Web-{09279CC7-CF7F-40E8-A29C-9EA6C926DB68}" dt="2022-09-26T12:24:48.287" v="77" actId="1076"/>
        <pc:sldMkLst>
          <pc:docMk/>
          <pc:sldMk cId="2799889161" sldId="264"/>
        </pc:sldMkLst>
        <pc:spChg chg="mod">
          <ac:chgData name="VIRENDRA KUMAR VERMA" userId="S::virendra2001@iitg.ac.in::eaa9f545-4474-4b2b-b3ca-37f0be7657e1" providerId="AD" clId="Web-{09279CC7-CF7F-40E8-A29C-9EA6C926DB68}" dt="2022-09-26T12:24:16.895" v="67"/>
          <ac:spMkLst>
            <pc:docMk/>
            <pc:sldMk cId="2799889161" sldId="264"/>
            <ac:spMk id="2" creationId="{848FFA04-84AF-4BEB-96BC-0F749F1C16E0}"/>
          </ac:spMkLst>
        </pc:spChg>
        <pc:spChg chg="add mod">
          <ac:chgData name="VIRENDRA KUMAR VERMA" userId="S::virendra2001@iitg.ac.in::eaa9f545-4474-4b2b-b3ca-37f0be7657e1" providerId="AD" clId="Web-{09279CC7-CF7F-40E8-A29C-9EA6C926DB68}" dt="2022-09-26T12:24:33.270" v="73"/>
          <ac:spMkLst>
            <pc:docMk/>
            <pc:sldMk cId="2799889161" sldId="264"/>
            <ac:spMk id="14" creationId="{2410D4D5-0F68-00D1-FD99-FE8F2D150A4A}"/>
          </ac:spMkLst>
        </pc:spChg>
        <pc:picChg chg="add mod">
          <ac:chgData name="VIRENDRA KUMAR VERMA" userId="S::virendra2001@iitg.ac.in::eaa9f545-4474-4b2b-b3ca-37f0be7657e1" providerId="AD" clId="Web-{09279CC7-CF7F-40E8-A29C-9EA6C926DB68}" dt="2022-09-26T12:23:16.643" v="22" actId="14100"/>
          <ac:picMkLst>
            <pc:docMk/>
            <pc:sldMk cId="2799889161" sldId="264"/>
            <ac:picMk id="13" creationId="{3B14DED0-28F4-3ED8-356B-78DBE31CEA35}"/>
          </ac:picMkLst>
        </pc:picChg>
        <pc:picChg chg="mod">
          <ac:chgData name="VIRENDRA KUMAR VERMA" userId="S::virendra2001@iitg.ac.in::eaa9f545-4474-4b2b-b3ca-37f0be7657e1" providerId="AD" clId="Web-{09279CC7-CF7F-40E8-A29C-9EA6C926DB68}" dt="2022-09-26T12:22:30.954" v="11" actId="1076"/>
          <ac:picMkLst>
            <pc:docMk/>
            <pc:sldMk cId="2799889161" sldId="264"/>
            <ac:picMk id="18" creationId="{CECE0EE5-31A8-4526-A8F2-183945BD4294}"/>
          </ac:picMkLst>
        </pc:picChg>
        <pc:cxnChg chg="mod">
          <ac:chgData name="VIRENDRA KUMAR VERMA" userId="S::virendra2001@iitg.ac.in::eaa9f545-4474-4b2b-b3ca-37f0be7657e1" providerId="AD" clId="Web-{09279CC7-CF7F-40E8-A29C-9EA6C926DB68}" dt="2022-09-26T12:22:21.344" v="10" actId="14100"/>
          <ac:cxnSpMkLst>
            <pc:docMk/>
            <pc:sldMk cId="2799889161" sldId="264"/>
            <ac:cxnSpMk id="12" creationId="{788629FC-2063-4ED6-A1D8-0A38ED079B49}"/>
          </ac:cxnSpMkLst>
        </pc:cxnChg>
        <pc:cxnChg chg="add mod">
          <ac:chgData name="VIRENDRA KUMAR VERMA" userId="S::virendra2001@iitg.ac.in::eaa9f545-4474-4b2b-b3ca-37f0be7657e1" providerId="AD" clId="Web-{09279CC7-CF7F-40E8-A29C-9EA6C926DB68}" dt="2022-09-26T12:24:48.287" v="77" actId="1076"/>
          <ac:cxnSpMkLst>
            <pc:docMk/>
            <pc:sldMk cId="2799889161" sldId="264"/>
            <ac:cxnSpMk id="15" creationId="{D95FAA9F-3A52-424F-3902-14C5EB17C7C1}"/>
          </ac:cxnSpMkLst>
        </pc:cxnChg>
      </pc:sldChg>
      <pc:sldChg chg="del">
        <pc:chgData name="VIRENDRA KUMAR VERMA" userId="S::virendra2001@iitg.ac.in::eaa9f545-4474-4b2b-b3ca-37f0be7657e1" providerId="AD" clId="Web-{09279CC7-CF7F-40E8-A29C-9EA6C926DB68}" dt="2022-09-26T12:24:53.037" v="78"/>
        <pc:sldMkLst>
          <pc:docMk/>
          <pc:sldMk cId="639214769" sldId="27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4D1E37-20FB-4330-A67E-0410105B4D2B}" type="doc">
      <dgm:prSet loTypeId="urn:microsoft.com/office/officeart/2016/7/layout/RepeatingBendingProcessNew" loCatId="process" qsTypeId="urn:microsoft.com/office/officeart/2005/8/quickstyle/3d1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2D6C518-DCCF-4419-A3C4-0BFD5B5021C5}">
      <dgm:prSet phldrT="[Text]" phldr="0"/>
      <dgm:spPr/>
      <dgm:t>
        <a:bodyPr/>
        <a:lstStyle/>
        <a:p>
          <a:pPr rtl="0"/>
          <a:r>
            <a:rPr lang="en-US" b="1">
              <a:effectLst/>
              <a:latin typeface="Calibri"/>
              <a:ea typeface="Times New Roman" panose="02020603050405020304" pitchFamily="18" charset="0"/>
              <a:cs typeface="Times New Roman"/>
            </a:rPr>
            <a:t>Doctor consultation</a:t>
          </a:r>
          <a:r>
            <a:rPr lang="en-US" b="1">
              <a:effectLst/>
              <a:latin typeface="Calibri"/>
              <a:cs typeface="Times New Roman"/>
            </a:rPr>
            <a:t> </a:t>
          </a:r>
          <a:endParaRPr lang="en-US"/>
        </a:p>
      </dgm:t>
    </dgm:pt>
    <dgm:pt modelId="{361B57FB-C322-4E7C-8953-59AE84D66B1C}" type="parTrans" cxnId="{2CF852E3-6CC9-4C48-BB70-D8296199A1D5}">
      <dgm:prSet/>
      <dgm:spPr/>
      <dgm:t>
        <a:bodyPr/>
        <a:lstStyle/>
        <a:p>
          <a:endParaRPr lang="en-US"/>
        </a:p>
      </dgm:t>
    </dgm:pt>
    <dgm:pt modelId="{98B6498A-07A8-4D75-A987-87750CEB33B7}" type="sibTrans" cxnId="{2CF852E3-6CC9-4C48-BB70-D8296199A1D5}">
      <dgm:prSet/>
      <dgm:spPr/>
      <dgm:t>
        <a:bodyPr/>
        <a:lstStyle/>
        <a:p>
          <a:endParaRPr lang="en-US"/>
        </a:p>
      </dgm:t>
    </dgm:pt>
    <dgm:pt modelId="{3D7B5D09-79E8-4B54-AD3D-0B63EC6BE27E}">
      <dgm:prSet phldrT="[Text]" phldr="0"/>
      <dgm:spPr/>
      <dgm:t>
        <a:bodyPr/>
        <a:lstStyle/>
        <a:p>
          <a:r>
            <a:rPr lang="en-US" b="1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Select the Type of Disease you have</a:t>
          </a:r>
          <a:endParaRPr lang="en-US"/>
        </a:p>
      </dgm:t>
    </dgm:pt>
    <dgm:pt modelId="{FB7C0777-58C9-49A6-AC5A-6D74BCCD05B8}" type="parTrans" cxnId="{3A45DCFE-531E-4450-B0A3-5D137E4D6F99}">
      <dgm:prSet/>
      <dgm:spPr/>
      <dgm:t>
        <a:bodyPr/>
        <a:lstStyle/>
        <a:p>
          <a:endParaRPr lang="en-US"/>
        </a:p>
      </dgm:t>
    </dgm:pt>
    <dgm:pt modelId="{0917756C-4AE8-46F5-A021-FB51B5238D51}" type="sibTrans" cxnId="{3A45DCFE-531E-4450-B0A3-5D137E4D6F99}">
      <dgm:prSet/>
      <dgm:spPr/>
      <dgm:t>
        <a:bodyPr/>
        <a:lstStyle/>
        <a:p>
          <a:endParaRPr lang="en-US"/>
        </a:p>
      </dgm:t>
    </dgm:pt>
    <dgm:pt modelId="{E612C5BC-1A37-417A-812E-2AF1C5004262}">
      <dgm:prSet phldrT="[Text]" phldr="0"/>
      <dgm:spPr/>
      <dgm:t>
        <a:bodyPr/>
        <a:lstStyle/>
        <a:p>
          <a:pPr rtl="0"/>
          <a:r>
            <a:rPr lang="en-US" b="1">
              <a:effectLst/>
              <a:latin typeface="Calibri"/>
              <a:ea typeface="Times New Roman" panose="02020603050405020304" pitchFamily="18" charset="0"/>
              <a:cs typeface="Times New Roman"/>
            </a:rPr>
            <a:t>Doctor details will be shown there with experience.</a:t>
          </a:r>
          <a:endParaRPr lang="en-US"/>
        </a:p>
      </dgm:t>
    </dgm:pt>
    <dgm:pt modelId="{088C02FE-3167-481A-A124-917EA36BF43F}" type="parTrans" cxnId="{4176CA97-B123-488D-9DB2-94F5FF4ACFCF}">
      <dgm:prSet/>
      <dgm:spPr/>
      <dgm:t>
        <a:bodyPr/>
        <a:lstStyle/>
        <a:p>
          <a:endParaRPr lang="en-US"/>
        </a:p>
      </dgm:t>
    </dgm:pt>
    <dgm:pt modelId="{5F7A24EC-06B5-4115-9BA7-BCD0F3D4CEE1}" type="sibTrans" cxnId="{4176CA97-B123-488D-9DB2-94F5FF4ACFCF}">
      <dgm:prSet/>
      <dgm:spPr/>
      <dgm:t>
        <a:bodyPr/>
        <a:lstStyle/>
        <a:p>
          <a:endParaRPr lang="en-US"/>
        </a:p>
      </dgm:t>
    </dgm:pt>
    <dgm:pt modelId="{FBB0057E-8D61-43A5-B0BE-D8E56885BA97}">
      <dgm:prSet phldrT="[Text]" phldr="0"/>
      <dgm:spPr/>
      <dgm:t>
        <a:bodyPr/>
        <a:lstStyle/>
        <a:p>
          <a:pPr rtl="0"/>
          <a:r>
            <a:rPr lang="en-US" b="1"/>
            <a:t>Fill the time when you want to see the Doctor</a:t>
          </a:r>
        </a:p>
      </dgm:t>
    </dgm:pt>
    <dgm:pt modelId="{7860596C-B006-4F39-8F62-A415A16189C4}" type="parTrans" cxnId="{3C6A2AD6-65D1-45B2-858B-83B58C7B128C}">
      <dgm:prSet/>
      <dgm:spPr/>
      <dgm:t>
        <a:bodyPr/>
        <a:lstStyle/>
        <a:p>
          <a:endParaRPr lang="en-US"/>
        </a:p>
      </dgm:t>
    </dgm:pt>
    <dgm:pt modelId="{4D1224CD-59EA-4A5B-8E23-966869D6BDB1}" type="sibTrans" cxnId="{3C6A2AD6-65D1-45B2-858B-83B58C7B128C}">
      <dgm:prSet/>
      <dgm:spPr/>
      <dgm:t>
        <a:bodyPr/>
        <a:lstStyle/>
        <a:p>
          <a:endParaRPr lang="en-US"/>
        </a:p>
      </dgm:t>
    </dgm:pt>
    <dgm:pt modelId="{D0DD8288-25B2-429F-B3B9-E9DB9601373D}">
      <dgm:prSet phldrT="[Text]" phldr="0"/>
      <dgm:spPr/>
      <dgm:t>
        <a:bodyPr/>
        <a:lstStyle/>
        <a:p>
          <a:pPr rtl="0"/>
          <a:r>
            <a:rPr lang="en-US" b="1">
              <a:effectLst/>
              <a:latin typeface="Calibri"/>
              <a:ea typeface="Times New Roman" panose="02020603050405020304" pitchFamily="18" charset="0"/>
              <a:cs typeface="Times New Roman"/>
            </a:rPr>
            <a:t>go for Video consult</a:t>
          </a:r>
          <a:r>
            <a:rPr lang="en-US" b="1">
              <a:effectLst/>
              <a:latin typeface="Calibri"/>
              <a:cs typeface="Times New Roman"/>
            </a:rPr>
            <a:t> </a:t>
          </a:r>
          <a:endParaRPr lang="en-US"/>
        </a:p>
      </dgm:t>
    </dgm:pt>
    <dgm:pt modelId="{0035A321-6586-483A-ACC0-AF64CDEC590A}" type="parTrans" cxnId="{4E792E0A-86D9-4A02-88C1-4A169B449C84}">
      <dgm:prSet/>
      <dgm:spPr/>
      <dgm:t>
        <a:bodyPr/>
        <a:lstStyle/>
        <a:p>
          <a:endParaRPr lang="en-US"/>
        </a:p>
      </dgm:t>
    </dgm:pt>
    <dgm:pt modelId="{AD72C883-0704-46B7-9382-CD407CEBAFA4}" type="sibTrans" cxnId="{4E792E0A-86D9-4A02-88C1-4A169B449C84}">
      <dgm:prSet/>
      <dgm:spPr/>
      <dgm:t>
        <a:bodyPr/>
        <a:lstStyle/>
        <a:p>
          <a:endParaRPr lang="en-US"/>
        </a:p>
      </dgm:t>
    </dgm:pt>
    <dgm:pt modelId="{9CBDA5F5-F6E9-4FF2-B428-138AB34C9282}">
      <dgm:prSet phldrT="[Text]" phldr="0"/>
      <dgm:spPr/>
      <dgm:t>
        <a:bodyPr/>
        <a:lstStyle/>
        <a:p>
          <a:pPr rtl="0"/>
          <a:r>
            <a:rPr lang="en-US" b="1">
              <a:effectLst/>
              <a:latin typeface="Calibri"/>
              <a:ea typeface="Times New Roman" panose="02020603050405020304" pitchFamily="18" charset="0"/>
              <a:cs typeface="Times New Roman"/>
            </a:rPr>
            <a:t>done video consultation with doc</a:t>
          </a:r>
          <a:r>
            <a:rPr lang="en-US" b="1">
              <a:effectLst/>
              <a:latin typeface="Calibri"/>
              <a:cs typeface="Times New Roman"/>
            </a:rPr>
            <a:t> </a:t>
          </a:r>
          <a:endParaRPr lang="en-US"/>
        </a:p>
      </dgm:t>
    </dgm:pt>
    <dgm:pt modelId="{D7A4DAED-E005-4D23-B15A-5F7C95F4DE34}" type="parTrans" cxnId="{4FC413A4-24A1-473C-A8D3-D1E8531BD6ED}">
      <dgm:prSet/>
      <dgm:spPr/>
      <dgm:t>
        <a:bodyPr/>
        <a:lstStyle/>
        <a:p>
          <a:endParaRPr lang="en-US"/>
        </a:p>
      </dgm:t>
    </dgm:pt>
    <dgm:pt modelId="{9E9D0E7B-9BC5-4310-A6D5-4D46AC2B8B2D}" type="sibTrans" cxnId="{4FC413A4-24A1-473C-A8D3-D1E8531BD6ED}">
      <dgm:prSet/>
      <dgm:spPr/>
      <dgm:t>
        <a:bodyPr/>
        <a:lstStyle/>
        <a:p>
          <a:endParaRPr lang="en-US"/>
        </a:p>
      </dgm:t>
    </dgm:pt>
    <dgm:pt modelId="{6CB6F0F5-D468-41D2-89E2-DE9F4B345A2C}">
      <dgm:prSet phldrT="[Text]" phldr="0"/>
      <dgm:spPr/>
      <dgm:t>
        <a:bodyPr/>
        <a:lstStyle/>
        <a:p>
          <a:pPr rtl="0"/>
          <a:r>
            <a:rPr lang="en-US" b="1">
              <a:effectLst/>
              <a:latin typeface="Calibri"/>
              <a:ea typeface="Times New Roman" panose="02020603050405020304" pitchFamily="18" charset="0"/>
              <a:cs typeface="Times New Roman"/>
            </a:rPr>
            <a:t>users can save the video consultation for future propose (here they will need a premium account).</a:t>
          </a:r>
          <a:endParaRPr lang="en-US">
            <a:latin typeface="Calibri"/>
            <a:cs typeface="Times New Roman"/>
          </a:endParaRPr>
        </a:p>
      </dgm:t>
    </dgm:pt>
    <dgm:pt modelId="{DF448EF2-39BE-4410-9357-D8A97D2BE398}" type="parTrans" cxnId="{1D1AC134-AD97-47AF-B74E-EAFBDAD996F0}">
      <dgm:prSet/>
      <dgm:spPr/>
      <dgm:t>
        <a:bodyPr/>
        <a:lstStyle/>
        <a:p>
          <a:endParaRPr lang="en-US"/>
        </a:p>
      </dgm:t>
    </dgm:pt>
    <dgm:pt modelId="{F8E4E120-165F-4430-89D2-1B715F17F310}" type="sibTrans" cxnId="{1D1AC134-AD97-47AF-B74E-EAFBDAD996F0}">
      <dgm:prSet/>
      <dgm:spPr/>
      <dgm:t>
        <a:bodyPr/>
        <a:lstStyle/>
        <a:p>
          <a:endParaRPr lang="en-US"/>
        </a:p>
      </dgm:t>
    </dgm:pt>
    <dgm:pt modelId="{A40C3FD6-7A28-43F0-B59A-55DDE3DD04CD}">
      <dgm:prSet/>
      <dgm:spPr/>
      <dgm:t>
        <a:bodyPr/>
        <a:lstStyle/>
        <a:p>
          <a:r>
            <a:rPr lang="en-US" b="1">
              <a:effectLst/>
              <a:latin typeface="Calibri"/>
              <a:ea typeface="Times New Roman" panose="02020603050405020304" pitchFamily="18" charset="0"/>
              <a:cs typeface="Times New Roman"/>
            </a:rPr>
            <a:t>choose the doctor you want to consult with</a:t>
          </a:r>
          <a:r>
            <a:rPr lang="en-US" b="1">
              <a:effectLst/>
              <a:latin typeface="Calibri"/>
              <a:cs typeface="Times New Roman"/>
            </a:rPr>
            <a:t> </a:t>
          </a:r>
          <a:endParaRPr lang="en-US"/>
        </a:p>
      </dgm:t>
    </dgm:pt>
    <dgm:pt modelId="{96112840-D915-4746-A057-32288E1F4DBE}" type="parTrans" cxnId="{D5DEC051-4923-4CF7-B59D-A94469656B04}">
      <dgm:prSet/>
      <dgm:spPr/>
      <dgm:t>
        <a:bodyPr/>
        <a:lstStyle/>
        <a:p>
          <a:endParaRPr lang="en-US"/>
        </a:p>
      </dgm:t>
    </dgm:pt>
    <dgm:pt modelId="{FBBE0F0A-41E1-452B-B518-A4CE1F1B1016}" type="sibTrans" cxnId="{D5DEC051-4923-4CF7-B59D-A94469656B04}">
      <dgm:prSet/>
      <dgm:spPr/>
      <dgm:t>
        <a:bodyPr/>
        <a:lstStyle/>
        <a:p>
          <a:endParaRPr lang="en-US"/>
        </a:p>
      </dgm:t>
    </dgm:pt>
    <dgm:pt modelId="{D779CD4C-EFBD-4637-A720-39E20C6D999F}" type="pres">
      <dgm:prSet presAssocID="{734D1E37-20FB-4330-A67E-0410105B4D2B}" presName="Name0" presStyleCnt="0">
        <dgm:presLayoutVars>
          <dgm:dir/>
          <dgm:resizeHandles val="exact"/>
        </dgm:presLayoutVars>
      </dgm:prSet>
      <dgm:spPr/>
    </dgm:pt>
    <dgm:pt modelId="{19C9CE59-FF2B-4963-A87E-224545030B4B}" type="pres">
      <dgm:prSet presAssocID="{E2D6C518-DCCF-4419-A3C4-0BFD5B5021C5}" presName="node" presStyleLbl="node1" presStyleIdx="0" presStyleCnt="8">
        <dgm:presLayoutVars>
          <dgm:bulletEnabled val="1"/>
        </dgm:presLayoutVars>
      </dgm:prSet>
      <dgm:spPr/>
    </dgm:pt>
    <dgm:pt modelId="{108E27F7-7726-49F9-B0A0-5665DC235F9F}" type="pres">
      <dgm:prSet presAssocID="{98B6498A-07A8-4D75-A987-87750CEB33B7}" presName="sibTrans" presStyleLbl="sibTrans1D1" presStyleIdx="0" presStyleCnt="7"/>
      <dgm:spPr/>
    </dgm:pt>
    <dgm:pt modelId="{4B855D6B-57DB-4AFB-A7F1-62540674CD48}" type="pres">
      <dgm:prSet presAssocID="{98B6498A-07A8-4D75-A987-87750CEB33B7}" presName="connectorText" presStyleLbl="sibTrans1D1" presStyleIdx="0" presStyleCnt="7"/>
      <dgm:spPr/>
    </dgm:pt>
    <dgm:pt modelId="{FB59A40F-6991-4FA9-9C81-2963F0203FBC}" type="pres">
      <dgm:prSet presAssocID="{3D7B5D09-79E8-4B54-AD3D-0B63EC6BE27E}" presName="node" presStyleLbl="node1" presStyleIdx="1" presStyleCnt="8">
        <dgm:presLayoutVars>
          <dgm:bulletEnabled val="1"/>
        </dgm:presLayoutVars>
      </dgm:prSet>
      <dgm:spPr/>
    </dgm:pt>
    <dgm:pt modelId="{8776B58A-BB07-4B5D-97FB-E78014B8D625}" type="pres">
      <dgm:prSet presAssocID="{0917756C-4AE8-46F5-A021-FB51B5238D51}" presName="sibTrans" presStyleLbl="sibTrans1D1" presStyleIdx="1" presStyleCnt="7"/>
      <dgm:spPr/>
    </dgm:pt>
    <dgm:pt modelId="{0657FE6D-D7DB-41AF-92B2-BCBD95645C23}" type="pres">
      <dgm:prSet presAssocID="{0917756C-4AE8-46F5-A021-FB51B5238D51}" presName="connectorText" presStyleLbl="sibTrans1D1" presStyleIdx="1" presStyleCnt="7"/>
      <dgm:spPr/>
    </dgm:pt>
    <dgm:pt modelId="{1D414692-3085-4A0D-B0C1-76421DB723AC}" type="pres">
      <dgm:prSet presAssocID="{E612C5BC-1A37-417A-812E-2AF1C5004262}" presName="node" presStyleLbl="node1" presStyleIdx="2" presStyleCnt="8">
        <dgm:presLayoutVars>
          <dgm:bulletEnabled val="1"/>
        </dgm:presLayoutVars>
      </dgm:prSet>
      <dgm:spPr/>
    </dgm:pt>
    <dgm:pt modelId="{C2779513-1DD1-4AEE-9229-887181D0FC91}" type="pres">
      <dgm:prSet presAssocID="{5F7A24EC-06B5-4115-9BA7-BCD0F3D4CEE1}" presName="sibTrans" presStyleLbl="sibTrans1D1" presStyleIdx="2" presStyleCnt="7"/>
      <dgm:spPr/>
    </dgm:pt>
    <dgm:pt modelId="{AA727C43-BF40-4D45-9696-5717443C9E31}" type="pres">
      <dgm:prSet presAssocID="{5F7A24EC-06B5-4115-9BA7-BCD0F3D4CEE1}" presName="connectorText" presStyleLbl="sibTrans1D1" presStyleIdx="2" presStyleCnt="7"/>
      <dgm:spPr/>
    </dgm:pt>
    <dgm:pt modelId="{EC0B0930-31CF-47CA-9C7A-57D830921883}" type="pres">
      <dgm:prSet presAssocID="{A40C3FD6-7A28-43F0-B59A-55DDE3DD04CD}" presName="node" presStyleLbl="node1" presStyleIdx="3" presStyleCnt="8">
        <dgm:presLayoutVars>
          <dgm:bulletEnabled val="1"/>
        </dgm:presLayoutVars>
      </dgm:prSet>
      <dgm:spPr/>
    </dgm:pt>
    <dgm:pt modelId="{D8A159B2-3E29-45D0-AA88-11BF72B0A1A0}" type="pres">
      <dgm:prSet presAssocID="{FBBE0F0A-41E1-452B-B518-A4CE1F1B1016}" presName="sibTrans" presStyleLbl="sibTrans1D1" presStyleIdx="3" presStyleCnt="7"/>
      <dgm:spPr/>
    </dgm:pt>
    <dgm:pt modelId="{1C21090B-14CC-43B0-ADAC-6CF780D6068C}" type="pres">
      <dgm:prSet presAssocID="{FBBE0F0A-41E1-452B-B518-A4CE1F1B1016}" presName="connectorText" presStyleLbl="sibTrans1D1" presStyleIdx="3" presStyleCnt="7"/>
      <dgm:spPr/>
    </dgm:pt>
    <dgm:pt modelId="{A7B9E23A-83D6-4A4A-ACDA-285D028C3C21}" type="pres">
      <dgm:prSet presAssocID="{FBB0057E-8D61-43A5-B0BE-D8E56885BA97}" presName="node" presStyleLbl="node1" presStyleIdx="4" presStyleCnt="8">
        <dgm:presLayoutVars>
          <dgm:bulletEnabled val="1"/>
        </dgm:presLayoutVars>
      </dgm:prSet>
      <dgm:spPr/>
    </dgm:pt>
    <dgm:pt modelId="{DDBE6D41-D3EF-474B-B896-34A78D0C1BDA}" type="pres">
      <dgm:prSet presAssocID="{4D1224CD-59EA-4A5B-8E23-966869D6BDB1}" presName="sibTrans" presStyleLbl="sibTrans1D1" presStyleIdx="4" presStyleCnt="7"/>
      <dgm:spPr/>
    </dgm:pt>
    <dgm:pt modelId="{FFBD5160-58E1-4230-B7A7-28FA0198AF47}" type="pres">
      <dgm:prSet presAssocID="{4D1224CD-59EA-4A5B-8E23-966869D6BDB1}" presName="connectorText" presStyleLbl="sibTrans1D1" presStyleIdx="4" presStyleCnt="7"/>
      <dgm:spPr/>
    </dgm:pt>
    <dgm:pt modelId="{7375FDD3-56AD-4FB8-AFBE-AE15EC5868A4}" type="pres">
      <dgm:prSet presAssocID="{D0DD8288-25B2-429F-B3B9-E9DB9601373D}" presName="node" presStyleLbl="node1" presStyleIdx="5" presStyleCnt="8">
        <dgm:presLayoutVars>
          <dgm:bulletEnabled val="1"/>
        </dgm:presLayoutVars>
      </dgm:prSet>
      <dgm:spPr/>
    </dgm:pt>
    <dgm:pt modelId="{95A6525A-43E3-4FE7-9071-8AF10C0F0F2D}" type="pres">
      <dgm:prSet presAssocID="{AD72C883-0704-46B7-9382-CD407CEBAFA4}" presName="sibTrans" presStyleLbl="sibTrans1D1" presStyleIdx="5" presStyleCnt="7"/>
      <dgm:spPr/>
    </dgm:pt>
    <dgm:pt modelId="{C415F865-9AB5-4611-8629-E8665E54268F}" type="pres">
      <dgm:prSet presAssocID="{AD72C883-0704-46B7-9382-CD407CEBAFA4}" presName="connectorText" presStyleLbl="sibTrans1D1" presStyleIdx="5" presStyleCnt="7"/>
      <dgm:spPr/>
    </dgm:pt>
    <dgm:pt modelId="{1CCDBFFA-1914-4E83-95F6-5D36238A094A}" type="pres">
      <dgm:prSet presAssocID="{9CBDA5F5-F6E9-4FF2-B428-138AB34C9282}" presName="node" presStyleLbl="node1" presStyleIdx="6" presStyleCnt="8">
        <dgm:presLayoutVars>
          <dgm:bulletEnabled val="1"/>
        </dgm:presLayoutVars>
      </dgm:prSet>
      <dgm:spPr/>
    </dgm:pt>
    <dgm:pt modelId="{F374840A-431C-49E8-991E-CFC75FCECFF4}" type="pres">
      <dgm:prSet presAssocID="{9E9D0E7B-9BC5-4310-A6D5-4D46AC2B8B2D}" presName="sibTrans" presStyleLbl="sibTrans1D1" presStyleIdx="6" presStyleCnt="7"/>
      <dgm:spPr/>
    </dgm:pt>
    <dgm:pt modelId="{BBA6A4B0-1DC6-48D6-B7E8-770302135EC1}" type="pres">
      <dgm:prSet presAssocID="{9E9D0E7B-9BC5-4310-A6D5-4D46AC2B8B2D}" presName="connectorText" presStyleLbl="sibTrans1D1" presStyleIdx="6" presStyleCnt="7"/>
      <dgm:spPr/>
    </dgm:pt>
    <dgm:pt modelId="{BAD96450-E48C-4AA5-A6FD-5B6BF84CE01F}" type="pres">
      <dgm:prSet presAssocID="{6CB6F0F5-D468-41D2-89E2-DE9F4B345A2C}" presName="node" presStyleLbl="node1" presStyleIdx="7" presStyleCnt="8">
        <dgm:presLayoutVars>
          <dgm:bulletEnabled val="1"/>
        </dgm:presLayoutVars>
      </dgm:prSet>
      <dgm:spPr/>
    </dgm:pt>
  </dgm:ptLst>
  <dgm:cxnLst>
    <dgm:cxn modelId="{8F555D03-E6BF-42E4-A746-A49EA54D523D}" type="presOf" srcId="{3D7B5D09-79E8-4B54-AD3D-0B63EC6BE27E}" destId="{FB59A40F-6991-4FA9-9C81-2963F0203FBC}" srcOrd="0" destOrd="0" presId="urn:microsoft.com/office/officeart/2016/7/layout/RepeatingBendingProcessNew"/>
    <dgm:cxn modelId="{4E792E0A-86D9-4A02-88C1-4A169B449C84}" srcId="{734D1E37-20FB-4330-A67E-0410105B4D2B}" destId="{D0DD8288-25B2-429F-B3B9-E9DB9601373D}" srcOrd="5" destOrd="0" parTransId="{0035A321-6586-483A-ACC0-AF64CDEC590A}" sibTransId="{AD72C883-0704-46B7-9382-CD407CEBAFA4}"/>
    <dgm:cxn modelId="{0D6A1C0D-24D1-4D83-BDA6-7046F63AE3FE}" type="presOf" srcId="{6CB6F0F5-D468-41D2-89E2-DE9F4B345A2C}" destId="{BAD96450-E48C-4AA5-A6FD-5B6BF84CE01F}" srcOrd="0" destOrd="0" presId="urn:microsoft.com/office/officeart/2016/7/layout/RepeatingBendingProcessNew"/>
    <dgm:cxn modelId="{22EA3B0D-15A6-43FA-8B11-F8921F01932E}" type="presOf" srcId="{4D1224CD-59EA-4A5B-8E23-966869D6BDB1}" destId="{DDBE6D41-D3EF-474B-B896-34A78D0C1BDA}" srcOrd="0" destOrd="0" presId="urn:microsoft.com/office/officeart/2016/7/layout/RepeatingBendingProcessNew"/>
    <dgm:cxn modelId="{18AF341E-DD4E-40CE-B7EA-E3A59C9EF49B}" type="presOf" srcId="{9E9D0E7B-9BC5-4310-A6D5-4D46AC2B8B2D}" destId="{BBA6A4B0-1DC6-48D6-B7E8-770302135EC1}" srcOrd="1" destOrd="0" presId="urn:microsoft.com/office/officeart/2016/7/layout/RepeatingBendingProcessNew"/>
    <dgm:cxn modelId="{B94E5F25-869B-4CB2-923E-57F7E3DC9AF1}" type="presOf" srcId="{FBBE0F0A-41E1-452B-B518-A4CE1F1B1016}" destId="{D8A159B2-3E29-45D0-AA88-11BF72B0A1A0}" srcOrd="0" destOrd="0" presId="urn:microsoft.com/office/officeart/2016/7/layout/RepeatingBendingProcessNew"/>
    <dgm:cxn modelId="{7765E828-9B5C-4979-9D1F-8F3E5EC279CD}" type="presOf" srcId="{9E9D0E7B-9BC5-4310-A6D5-4D46AC2B8B2D}" destId="{F374840A-431C-49E8-991E-CFC75FCECFF4}" srcOrd="0" destOrd="0" presId="urn:microsoft.com/office/officeart/2016/7/layout/RepeatingBendingProcessNew"/>
    <dgm:cxn modelId="{1D1AC134-AD97-47AF-B74E-EAFBDAD996F0}" srcId="{734D1E37-20FB-4330-A67E-0410105B4D2B}" destId="{6CB6F0F5-D468-41D2-89E2-DE9F4B345A2C}" srcOrd="7" destOrd="0" parTransId="{DF448EF2-39BE-4410-9357-D8A97D2BE398}" sibTransId="{F8E4E120-165F-4430-89D2-1B715F17F310}"/>
    <dgm:cxn modelId="{F5F7D237-911A-4A1B-8586-AD16FFDD997A}" type="presOf" srcId="{98B6498A-07A8-4D75-A987-87750CEB33B7}" destId="{108E27F7-7726-49F9-B0A0-5665DC235F9F}" srcOrd="0" destOrd="0" presId="urn:microsoft.com/office/officeart/2016/7/layout/RepeatingBendingProcessNew"/>
    <dgm:cxn modelId="{6F33AE3E-7975-4909-8079-86567C2A60DA}" type="presOf" srcId="{98B6498A-07A8-4D75-A987-87750CEB33B7}" destId="{4B855D6B-57DB-4AFB-A7F1-62540674CD48}" srcOrd="1" destOrd="0" presId="urn:microsoft.com/office/officeart/2016/7/layout/RepeatingBendingProcessNew"/>
    <dgm:cxn modelId="{61CAFF69-BE83-4EDD-ACDE-356DAEC01B6A}" type="presOf" srcId="{5F7A24EC-06B5-4115-9BA7-BCD0F3D4CEE1}" destId="{AA727C43-BF40-4D45-9696-5717443C9E31}" srcOrd="1" destOrd="0" presId="urn:microsoft.com/office/officeart/2016/7/layout/RepeatingBendingProcessNew"/>
    <dgm:cxn modelId="{D5DEC051-4923-4CF7-B59D-A94469656B04}" srcId="{734D1E37-20FB-4330-A67E-0410105B4D2B}" destId="{A40C3FD6-7A28-43F0-B59A-55DDE3DD04CD}" srcOrd="3" destOrd="0" parTransId="{96112840-D915-4746-A057-32288E1F4DBE}" sibTransId="{FBBE0F0A-41E1-452B-B518-A4CE1F1B1016}"/>
    <dgm:cxn modelId="{13EC297B-220F-4404-87C8-9FD5CC79647A}" type="presOf" srcId="{E2D6C518-DCCF-4419-A3C4-0BFD5B5021C5}" destId="{19C9CE59-FF2B-4963-A87E-224545030B4B}" srcOrd="0" destOrd="0" presId="urn:microsoft.com/office/officeart/2016/7/layout/RepeatingBendingProcessNew"/>
    <dgm:cxn modelId="{AB767B7C-755E-4B14-BE71-91EE61760E4A}" type="presOf" srcId="{FBB0057E-8D61-43A5-B0BE-D8E56885BA97}" destId="{A7B9E23A-83D6-4A4A-ACDA-285D028C3C21}" srcOrd="0" destOrd="0" presId="urn:microsoft.com/office/officeart/2016/7/layout/RepeatingBendingProcessNew"/>
    <dgm:cxn modelId="{7FCEC28B-2263-41D5-9C49-589082D31CD8}" type="presOf" srcId="{E612C5BC-1A37-417A-812E-2AF1C5004262}" destId="{1D414692-3085-4A0D-B0C1-76421DB723AC}" srcOrd="0" destOrd="0" presId="urn:microsoft.com/office/officeart/2016/7/layout/RepeatingBendingProcessNew"/>
    <dgm:cxn modelId="{46F03B91-9DDF-4C64-A512-FA514EF415BC}" type="presOf" srcId="{0917756C-4AE8-46F5-A021-FB51B5238D51}" destId="{0657FE6D-D7DB-41AF-92B2-BCBD95645C23}" srcOrd="1" destOrd="0" presId="urn:microsoft.com/office/officeart/2016/7/layout/RepeatingBendingProcessNew"/>
    <dgm:cxn modelId="{4176CA97-B123-488D-9DB2-94F5FF4ACFCF}" srcId="{734D1E37-20FB-4330-A67E-0410105B4D2B}" destId="{E612C5BC-1A37-417A-812E-2AF1C5004262}" srcOrd="2" destOrd="0" parTransId="{088C02FE-3167-481A-A124-917EA36BF43F}" sibTransId="{5F7A24EC-06B5-4115-9BA7-BCD0F3D4CEE1}"/>
    <dgm:cxn modelId="{4FC413A4-24A1-473C-A8D3-D1E8531BD6ED}" srcId="{734D1E37-20FB-4330-A67E-0410105B4D2B}" destId="{9CBDA5F5-F6E9-4FF2-B428-138AB34C9282}" srcOrd="6" destOrd="0" parTransId="{D7A4DAED-E005-4D23-B15A-5F7C95F4DE34}" sibTransId="{9E9D0E7B-9BC5-4310-A6D5-4D46AC2B8B2D}"/>
    <dgm:cxn modelId="{D58EC5AE-4CEE-42AA-99A5-387D05C7E89A}" type="presOf" srcId="{734D1E37-20FB-4330-A67E-0410105B4D2B}" destId="{D779CD4C-EFBD-4637-A720-39E20C6D999F}" srcOrd="0" destOrd="0" presId="urn:microsoft.com/office/officeart/2016/7/layout/RepeatingBendingProcessNew"/>
    <dgm:cxn modelId="{16806BB7-082E-485B-8FF5-D2A09F7BA860}" type="presOf" srcId="{5F7A24EC-06B5-4115-9BA7-BCD0F3D4CEE1}" destId="{C2779513-1DD1-4AEE-9229-887181D0FC91}" srcOrd="0" destOrd="0" presId="urn:microsoft.com/office/officeart/2016/7/layout/RepeatingBendingProcessNew"/>
    <dgm:cxn modelId="{77834DC0-4474-45DB-A91F-AFD1C6729281}" type="presOf" srcId="{D0DD8288-25B2-429F-B3B9-E9DB9601373D}" destId="{7375FDD3-56AD-4FB8-AFBE-AE15EC5868A4}" srcOrd="0" destOrd="0" presId="urn:microsoft.com/office/officeart/2016/7/layout/RepeatingBendingProcessNew"/>
    <dgm:cxn modelId="{0A662DD2-440A-4D91-BCEA-DDE36F5B8C2F}" type="presOf" srcId="{A40C3FD6-7A28-43F0-B59A-55DDE3DD04CD}" destId="{EC0B0930-31CF-47CA-9C7A-57D830921883}" srcOrd="0" destOrd="0" presId="urn:microsoft.com/office/officeart/2016/7/layout/RepeatingBendingProcessNew"/>
    <dgm:cxn modelId="{2730F2D2-B066-4CEF-BDFC-87EA0FCF1BFD}" type="presOf" srcId="{AD72C883-0704-46B7-9382-CD407CEBAFA4}" destId="{C415F865-9AB5-4611-8629-E8665E54268F}" srcOrd="1" destOrd="0" presId="urn:microsoft.com/office/officeart/2016/7/layout/RepeatingBendingProcessNew"/>
    <dgm:cxn modelId="{495E11D5-DA85-47E7-B49C-830093B8E126}" type="presOf" srcId="{AD72C883-0704-46B7-9382-CD407CEBAFA4}" destId="{95A6525A-43E3-4FE7-9071-8AF10C0F0F2D}" srcOrd="0" destOrd="0" presId="urn:microsoft.com/office/officeart/2016/7/layout/RepeatingBendingProcessNew"/>
    <dgm:cxn modelId="{3C6A2AD6-65D1-45B2-858B-83B58C7B128C}" srcId="{734D1E37-20FB-4330-A67E-0410105B4D2B}" destId="{FBB0057E-8D61-43A5-B0BE-D8E56885BA97}" srcOrd="4" destOrd="0" parTransId="{7860596C-B006-4F39-8F62-A415A16189C4}" sibTransId="{4D1224CD-59EA-4A5B-8E23-966869D6BDB1}"/>
    <dgm:cxn modelId="{0D0ACDD7-DD68-4C6C-A501-FD08C7EFE600}" type="presOf" srcId="{4D1224CD-59EA-4A5B-8E23-966869D6BDB1}" destId="{FFBD5160-58E1-4230-B7A7-28FA0198AF47}" srcOrd="1" destOrd="0" presId="urn:microsoft.com/office/officeart/2016/7/layout/RepeatingBendingProcessNew"/>
    <dgm:cxn modelId="{2CF852E3-6CC9-4C48-BB70-D8296199A1D5}" srcId="{734D1E37-20FB-4330-A67E-0410105B4D2B}" destId="{E2D6C518-DCCF-4419-A3C4-0BFD5B5021C5}" srcOrd="0" destOrd="0" parTransId="{361B57FB-C322-4E7C-8953-59AE84D66B1C}" sibTransId="{98B6498A-07A8-4D75-A987-87750CEB33B7}"/>
    <dgm:cxn modelId="{B9FD28EC-2BC8-41BF-BFB2-EDCB0741F39B}" type="presOf" srcId="{9CBDA5F5-F6E9-4FF2-B428-138AB34C9282}" destId="{1CCDBFFA-1914-4E83-95F6-5D36238A094A}" srcOrd="0" destOrd="0" presId="urn:microsoft.com/office/officeart/2016/7/layout/RepeatingBendingProcessNew"/>
    <dgm:cxn modelId="{6052DBF5-D034-4558-B42F-6F025FD84485}" type="presOf" srcId="{0917756C-4AE8-46F5-A021-FB51B5238D51}" destId="{8776B58A-BB07-4B5D-97FB-E78014B8D625}" srcOrd="0" destOrd="0" presId="urn:microsoft.com/office/officeart/2016/7/layout/RepeatingBendingProcessNew"/>
    <dgm:cxn modelId="{E93213F8-950F-4B02-9E7B-94FB017F1201}" type="presOf" srcId="{FBBE0F0A-41E1-452B-B518-A4CE1F1B1016}" destId="{1C21090B-14CC-43B0-ADAC-6CF780D6068C}" srcOrd="1" destOrd="0" presId="urn:microsoft.com/office/officeart/2016/7/layout/RepeatingBendingProcessNew"/>
    <dgm:cxn modelId="{3A45DCFE-531E-4450-B0A3-5D137E4D6F99}" srcId="{734D1E37-20FB-4330-A67E-0410105B4D2B}" destId="{3D7B5D09-79E8-4B54-AD3D-0B63EC6BE27E}" srcOrd="1" destOrd="0" parTransId="{FB7C0777-58C9-49A6-AC5A-6D74BCCD05B8}" sibTransId="{0917756C-4AE8-46F5-A021-FB51B5238D51}"/>
    <dgm:cxn modelId="{BE40C5EE-DA8D-40D5-953F-6036BEF3378B}" type="presParOf" srcId="{D779CD4C-EFBD-4637-A720-39E20C6D999F}" destId="{19C9CE59-FF2B-4963-A87E-224545030B4B}" srcOrd="0" destOrd="0" presId="urn:microsoft.com/office/officeart/2016/7/layout/RepeatingBendingProcessNew"/>
    <dgm:cxn modelId="{D0B06D82-990D-45A1-A828-C9BC98C2F14C}" type="presParOf" srcId="{D779CD4C-EFBD-4637-A720-39E20C6D999F}" destId="{108E27F7-7726-49F9-B0A0-5665DC235F9F}" srcOrd="1" destOrd="0" presId="urn:microsoft.com/office/officeart/2016/7/layout/RepeatingBendingProcessNew"/>
    <dgm:cxn modelId="{6C57DD1D-9D65-4493-943E-5B1471A7B288}" type="presParOf" srcId="{108E27F7-7726-49F9-B0A0-5665DC235F9F}" destId="{4B855D6B-57DB-4AFB-A7F1-62540674CD48}" srcOrd="0" destOrd="0" presId="urn:microsoft.com/office/officeart/2016/7/layout/RepeatingBendingProcessNew"/>
    <dgm:cxn modelId="{0E97EFB8-72DC-4CF3-98BE-63067EEA41CD}" type="presParOf" srcId="{D779CD4C-EFBD-4637-A720-39E20C6D999F}" destId="{FB59A40F-6991-4FA9-9C81-2963F0203FBC}" srcOrd="2" destOrd="0" presId="urn:microsoft.com/office/officeart/2016/7/layout/RepeatingBendingProcessNew"/>
    <dgm:cxn modelId="{DBC50E2D-93D1-462B-9F00-6EE02721549C}" type="presParOf" srcId="{D779CD4C-EFBD-4637-A720-39E20C6D999F}" destId="{8776B58A-BB07-4B5D-97FB-E78014B8D625}" srcOrd="3" destOrd="0" presId="urn:microsoft.com/office/officeart/2016/7/layout/RepeatingBendingProcessNew"/>
    <dgm:cxn modelId="{316EA64F-3B72-4531-8E35-D8EBE8537973}" type="presParOf" srcId="{8776B58A-BB07-4B5D-97FB-E78014B8D625}" destId="{0657FE6D-D7DB-41AF-92B2-BCBD95645C23}" srcOrd="0" destOrd="0" presId="urn:microsoft.com/office/officeart/2016/7/layout/RepeatingBendingProcessNew"/>
    <dgm:cxn modelId="{6F407D3A-1EDF-43BD-930E-CC8F3E7E01D9}" type="presParOf" srcId="{D779CD4C-EFBD-4637-A720-39E20C6D999F}" destId="{1D414692-3085-4A0D-B0C1-76421DB723AC}" srcOrd="4" destOrd="0" presId="urn:microsoft.com/office/officeart/2016/7/layout/RepeatingBendingProcessNew"/>
    <dgm:cxn modelId="{5F088C49-2314-4793-86AB-73C71076561F}" type="presParOf" srcId="{D779CD4C-EFBD-4637-A720-39E20C6D999F}" destId="{C2779513-1DD1-4AEE-9229-887181D0FC91}" srcOrd="5" destOrd="0" presId="urn:microsoft.com/office/officeart/2016/7/layout/RepeatingBendingProcessNew"/>
    <dgm:cxn modelId="{23FD8BEC-86C6-4C94-8FB6-81305BA4771B}" type="presParOf" srcId="{C2779513-1DD1-4AEE-9229-887181D0FC91}" destId="{AA727C43-BF40-4D45-9696-5717443C9E31}" srcOrd="0" destOrd="0" presId="urn:microsoft.com/office/officeart/2016/7/layout/RepeatingBendingProcessNew"/>
    <dgm:cxn modelId="{6A984202-A85E-4A93-BEFF-0B2B2CEB8BEA}" type="presParOf" srcId="{D779CD4C-EFBD-4637-A720-39E20C6D999F}" destId="{EC0B0930-31CF-47CA-9C7A-57D830921883}" srcOrd="6" destOrd="0" presId="urn:microsoft.com/office/officeart/2016/7/layout/RepeatingBendingProcessNew"/>
    <dgm:cxn modelId="{7EA3929F-08A2-4A23-80D3-A676D208D2DE}" type="presParOf" srcId="{D779CD4C-EFBD-4637-A720-39E20C6D999F}" destId="{D8A159B2-3E29-45D0-AA88-11BF72B0A1A0}" srcOrd="7" destOrd="0" presId="urn:microsoft.com/office/officeart/2016/7/layout/RepeatingBendingProcessNew"/>
    <dgm:cxn modelId="{275333A2-6368-40F2-8AE0-E9B37AE9C11D}" type="presParOf" srcId="{D8A159B2-3E29-45D0-AA88-11BF72B0A1A0}" destId="{1C21090B-14CC-43B0-ADAC-6CF780D6068C}" srcOrd="0" destOrd="0" presId="urn:microsoft.com/office/officeart/2016/7/layout/RepeatingBendingProcessNew"/>
    <dgm:cxn modelId="{2A1402E5-3A3C-4185-83D2-54D4AA2844DB}" type="presParOf" srcId="{D779CD4C-EFBD-4637-A720-39E20C6D999F}" destId="{A7B9E23A-83D6-4A4A-ACDA-285D028C3C21}" srcOrd="8" destOrd="0" presId="urn:microsoft.com/office/officeart/2016/7/layout/RepeatingBendingProcessNew"/>
    <dgm:cxn modelId="{4860CAB7-0AC7-43A7-8EB9-5F4A3C6AB024}" type="presParOf" srcId="{D779CD4C-EFBD-4637-A720-39E20C6D999F}" destId="{DDBE6D41-D3EF-474B-B896-34A78D0C1BDA}" srcOrd="9" destOrd="0" presId="urn:microsoft.com/office/officeart/2016/7/layout/RepeatingBendingProcessNew"/>
    <dgm:cxn modelId="{EB8FB3AB-D654-46C6-A6F5-1148496859D2}" type="presParOf" srcId="{DDBE6D41-D3EF-474B-B896-34A78D0C1BDA}" destId="{FFBD5160-58E1-4230-B7A7-28FA0198AF47}" srcOrd="0" destOrd="0" presId="urn:microsoft.com/office/officeart/2016/7/layout/RepeatingBendingProcessNew"/>
    <dgm:cxn modelId="{325FD8C4-BCE4-4BF1-B27E-64E4ADFB7007}" type="presParOf" srcId="{D779CD4C-EFBD-4637-A720-39E20C6D999F}" destId="{7375FDD3-56AD-4FB8-AFBE-AE15EC5868A4}" srcOrd="10" destOrd="0" presId="urn:microsoft.com/office/officeart/2016/7/layout/RepeatingBendingProcessNew"/>
    <dgm:cxn modelId="{85602DF9-BD0D-4322-83DB-2EAC492AA1F8}" type="presParOf" srcId="{D779CD4C-EFBD-4637-A720-39E20C6D999F}" destId="{95A6525A-43E3-4FE7-9071-8AF10C0F0F2D}" srcOrd="11" destOrd="0" presId="urn:microsoft.com/office/officeart/2016/7/layout/RepeatingBendingProcessNew"/>
    <dgm:cxn modelId="{95221794-612C-4735-B221-C7B988F4CE28}" type="presParOf" srcId="{95A6525A-43E3-4FE7-9071-8AF10C0F0F2D}" destId="{C415F865-9AB5-4611-8629-E8665E54268F}" srcOrd="0" destOrd="0" presId="urn:microsoft.com/office/officeart/2016/7/layout/RepeatingBendingProcessNew"/>
    <dgm:cxn modelId="{1385CACF-6465-4DE7-AF38-692FF13EA971}" type="presParOf" srcId="{D779CD4C-EFBD-4637-A720-39E20C6D999F}" destId="{1CCDBFFA-1914-4E83-95F6-5D36238A094A}" srcOrd="12" destOrd="0" presId="urn:microsoft.com/office/officeart/2016/7/layout/RepeatingBendingProcessNew"/>
    <dgm:cxn modelId="{23B28345-7FDD-4437-AC39-A3CE4756BD1F}" type="presParOf" srcId="{D779CD4C-EFBD-4637-A720-39E20C6D999F}" destId="{F374840A-431C-49E8-991E-CFC75FCECFF4}" srcOrd="13" destOrd="0" presId="urn:microsoft.com/office/officeart/2016/7/layout/RepeatingBendingProcessNew"/>
    <dgm:cxn modelId="{C2184866-E239-42C6-B126-D9BC679856E1}" type="presParOf" srcId="{F374840A-431C-49E8-991E-CFC75FCECFF4}" destId="{BBA6A4B0-1DC6-48D6-B7E8-770302135EC1}" srcOrd="0" destOrd="0" presId="urn:microsoft.com/office/officeart/2016/7/layout/RepeatingBendingProcessNew"/>
    <dgm:cxn modelId="{039A99C1-F82B-419F-A4E5-1B044F365184}" type="presParOf" srcId="{D779CD4C-EFBD-4637-A720-39E20C6D999F}" destId="{BAD96450-E48C-4AA5-A6FD-5B6BF84CE01F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1BA09-67E9-47D1-A853-6656CE6E79CC}" type="doc">
      <dgm:prSet loTypeId="urn:microsoft.com/office/officeart/2016/7/layout/VerticalDownArrowProcess" loCatId="process" qsTypeId="urn:microsoft.com/office/officeart/2005/8/quickstyle/3d2" qsCatId="3D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B3674BAD-858C-4847-91D1-4A44A642A71A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Time</a:t>
          </a:r>
        </a:p>
      </dgm:t>
    </dgm:pt>
    <dgm:pt modelId="{6E416E07-D763-4420-BE03-FD8D80DA78D4}" type="parTrans" cxnId="{2D0F50AF-369C-497E-AC3F-92901AC173A3}">
      <dgm:prSet/>
      <dgm:spPr/>
      <dgm:t>
        <a:bodyPr/>
        <a:lstStyle/>
        <a:p>
          <a:endParaRPr lang="en-US"/>
        </a:p>
      </dgm:t>
    </dgm:pt>
    <dgm:pt modelId="{529D717D-BB63-4F14-8A07-64D38C57050D}" type="sibTrans" cxnId="{2D0F50AF-369C-497E-AC3F-92901AC173A3}">
      <dgm:prSet/>
      <dgm:spPr/>
      <dgm:t>
        <a:bodyPr/>
        <a:lstStyle/>
        <a:p>
          <a:endParaRPr lang="en-US"/>
        </a:p>
      </dgm:t>
    </dgm:pt>
    <dgm:pt modelId="{049426B8-B965-42CC-811C-CFC90350C348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Time slot available </a:t>
          </a:r>
        </a:p>
      </dgm:t>
    </dgm:pt>
    <dgm:pt modelId="{B25DD0A8-F56A-4BF0-A10A-345BA80DB545}" type="parTrans" cxnId="{3098BAA9-74DE-4AF4-BFB8-149B966C533C}">
      <dgm:prSet/>
      <dgm:spPr/>
      <dgm:t>
        <a:bodyPr/>
        <a:lstStyle/>
        <a:p>
          <a:endParaRPr lang="en-US"/>
        </a:p>
      </dgm:t>
    </dgm:pt>
    <dgm:pt modelId="{BC6142F4-6499-4481-B2D5-8D01E695EC05}" type="sibTrans" cxnId="{3098BAA9-74DE-4AF4-BFB8-149B966C533C}">
      <dgm:prSet/>
      <dgm:spPr/>
      <dgm:t>
        <a:bodyPr/>
        <a:lstStyle/>
        <a:p>
          <a:endParaRPr lang="en-US"/>
        </a:p>
      </dgm:t>
    </dgm:pt>
    <dgm:pt modelId="{201FE270-8929-477F-9DAE-F83CE9E9F8C5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Fill</a:t>
          </a:r>
        </a:p>
      </dgm:t>
    </dgm:pt>
    <dgm:pt modelId="{4371DD06-A794-4788-837C-CA9BB45DBDF1}" type="parTrans" cxnId="{4A59B348-8315-4ABC-9AED-2D7B7E9EDB93}">
      <dgm:prSet/>
      <dgm:spPr/>
      <dgm:t>
        <a:bodyPr/>
        <a:lstStyle/>
        <a:p>
          <a:endParaRPr lang="en-US"/>
        </a:p>
      </dgm:t>
    </dgm:pt>
    <dgm:pt modelId="{94209315-EDFA-417F-9E80-C2A4CB8FB36B}" type="sibTrans" cxnId="{4A59B348-8315-4ABC-9AED-2D7B7E9EDB93}">
      <dgm:prSet/>
      <dgm:spPr/>
      <dgm:t>
        <a:bodyPr/>
        <a:lstStyle/>
        <a:p>
          <a:endParaRPr lang="en-US"/>
        </a:p>
      </dgm:t>
    </dgm:pt>
    <dgm:pt modelId="{71EC89A6-8B69-4CE6-9F34-56D2AC6973ED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Fill the time slot you want to book</a:t>
          </a:r>
        </a:p>
      </dgm:t>
    </dgm:pt>
    <dgm:pt modelId="{09D854AB-25D0-4237-955F-E5FD91C22C4D}" type="parTrans" cxnId="{820F6E3B-6E3B-4942-9A21-471593C56FB1}">
      <dgm:prSet/>
      <dgm:spPr/>
      <dgm:t>
        <a:bodyPr/>
        <a:lstStyle/>
        <a:p>
          <a:endParaRPr lang="en-US"/>
        </a:p>
      </dgm:t>
    </dgm:pt>
    <dgm:pt modelId="{FB43A19C-A603-4498-836B-27AF93FC893A}" type="sibTrans" cxnId="{820F6E3B-6E3B-4942-9A21-471593C56FB1}">
      <dgm:prSet/>
      <dgm:spPr/>
      <dgm:t>
        <a:bodyPr/>
        <a:lstStyle/>
        <a:p>
          <a:endParaRPr lang="en-US"/>
        </a:p>
      </dgm:t>
    </dgm:pt>
    <dgm:pt modelId="{2D8F04C3-9023-41E4-B567-A1BD48FAF2B8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Type</a:t>
          </a:r>
        </a:p>
      </dgm:t>
    </dgm:pt>
    <dgm:pt modelId="{140B9222-0D52-4B14-B366-C45DB89E6634}" type="parTrans" cxnId="{5A1A85F1-6C7C-4474-99DC-09F751B3725F}">
      <dgm:prSet/>
      <dgm:spPr/>
      <dgm:t>
        <a:bodyPr/>
        <a:lstStyle/>
        <a:p>
          <a:endParaRPr lang="en-US"/>
        </a:p>
      </dgm:t>
    </dgm:pt>
    <dgm:pt modelId="{F758FF57-76E1-49B8-8859-FE0F76CCCB0C}" type="sibTrans" cxnId="{5A1A85F1-6C7C-4474-99DC-09F751B3725F}">
      <dgm:prSet/>
      <dgm:spPr/>
      <dgm:t>
        <a:bodyPr/>
        <a:lstStyle/>
        <a:p>
          <a:endParaRPr lang="en-US"/>
        </a:p>
      </dgm:t>
    </dgm:pt>
    <dgm:pt modelId="{519F2590-6CA9-427A-A281-BBEA457E2B05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Type of Disease </a:t>
          </a:r>
        </a:p>
      </dgm:t>
    </dgm:pt>
    <dgm:pt modelId="{C9B95ED3-F142-49F9-A758-1FC420611B61}" type="parTrans" cxnId="{E63A5C3A-B6E1-40FE-BFAF-D257CC9206EA}">
      <dgm:prSet/>
      <dgm:spPr/>
      <dgm:t>
        <a:bodyPr/>
        <a:lstStyle/>
        <a:p>
          <a:endParaRPr lang="en-US"/>
        </a:p>
      </dgm:t>
    </dgm:pt>
    <dgm:pt modelId="{F808BCDE-E1B6-4DD7-9A7B-C9C39E18C2D4}" type="sibTrans" cxnId="{E63A5C3A-B6E1-40FE-BFAF-D257CC9206EA}">
      <dgm:prSet/>
      <dgm:spPr/>
      <dgm:t>
        <a:bodyPr/>
        <a:lstStyle/>
        <a:p>
          <a:endParaRPr lang="en-US"/>
        </a:p>
      </dgm:t>
    </dgm:pt>
    <dgm:pt modelId="{EED4B1A7-7FDF-4E87-BFD5-38052222EBF4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Details</a:t>
          </a:r>
        </a:p>
      </dgm:t>
    </dgm:pt>
    <dgm:pt modelId="{84F37CFA-5754-484C-82AB-64A71FA84E58}" type="parTrans" cxnId="{EA2FD194-0C1B-420D-8174-ADA836D987BF}">
      <dgm:prSet/>
      <dgm:spPr/>
      <dgm:t>
        <a:bodyPr/>
        <a:lstStyle/>
        <a:p>
          <a:endParaRPr lang="en-US"/>
        </a:p>
      </dgm:t>
    </dgm:pt>
    <dgm:pt modelId="{80FD7EBD-AAB1-4DCD-8ECD-4499F617699C}" type="sibTrans" cxnId="{EA2FD194-0C1B-420D-8174-ADA836D987BF}">
      <dgm:prSet/>
      <dgm:spPr/>
      <dgm:t>
        <a:bodyPr/>
        <a:lstStyle/>
        <a:p>
          <a:endParaRPr lang="en-US"/>
        </a:p>
      </dgm:t>
    </dgm:pt>
    <dgm:pt modelId="{BA7C7F87-FD59-4C42-A898-DE518B056CC4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Doctor details will be shown there with experience </a:t>
          </a:r>
        </a:p>
      </dgm:t>
    </dgm:pt>
    <dgm:pt modelId="{44A447EA-1317-4B51-A1BE-36CC219DBB18}" type="parTrans" cxnId="{FDE2A8D4-06B0-48F0-A2EE-93BF7CA2EC0F}">
      <dgm:prSet/>
      <dgm:spPr/>
      <dgm:t>
        <a:bodyPr/>
        <a:lstStyle/>
        <a:p>
          <a:endParaRPr lang="en-US"/>
        </a:p>
      </dgm:t>
    </dgm:pt>
    <dgm:pt modelId="{6C1DFD12-0FA8-4E9C-B52B-EF65A7A70772}" type="sibTrans" cxnId="{FDE2A8D4-06B0-48F0-A2EE-93BF7CA2EC0F}">
      <dgm:prSet/>
      <dgm:spPr/>
      <dgm:t>
        <a:bodyPr/>
        <a:lstStyle/>
        <a:p>
          <a:endParaRPr lang="en-US"/>
        </a:p>
      </dgm:t>
    </dgm:pt>
    <dgm:pt modelId="{650B433F-CDC1-401E-B44A-03CB6E8F156E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Choose</a:t>
          </a:r>
        </a:p>
      </dgm:t>
    </dgm:pt>
    <dgm:pt modelId="{B30F856B-44A4-4C5A-9761-5DC362CA51FB}" type="parTrans" cxnId="{92C7CE4E-FD76-4E70-AB7A-B7D021B899DD}">
      <dgm:prSet/>
      <dgm:spPr/>
      <dgm:t>
        <a:bodyPr/>
        <a:lstStyle/>
        <a:p>
          <a:endParaRPr lang="en-US"/>
        </a:p>
      </dgm:t>
    </dgm:pt>
    <dgm:pt modelId="{49598973-9BFB-4F31-A10B-566BF6712621}" type="sibTrans" cxnId="{92C7CE4E-FD76-4E70-AB7A-B7D021B899DD}">
      <dgm:prSet/>
      <dgm:spPr/>
      <dgm:t>
        <a:bodyPr/>
        <a:lstStyle/>
        <a:p>
          <a:endParaRPr lang="en-US"/>
        </a:p>
      </dgm:t>
    </dgm:pt>
    <dgm:pt modelId="{7D73D10F-F10D-4D6C-960E-932010BDD281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choose the doctor you want to consult with</a:t>
          </a:r>
        </a:p>
      </dgm:t>
    </dgm:pt>
    <dgm:pt modelId="{1066C3BB-DCE9-4761-97BD-6825FC5E4E42}" type="parTrans" cxnId="{76DBEDDE-31AC-4A9B-9013-64EBA8AB3130}">
      <dgm:prSet/>
      <dgm:spPr/>
      <dgm:t>
        <a:bodyPr/>
        <a:lstStyle/>
        <a:p>
          <a:endParaRPr lang="en-US"/>
        </a:p>
      </dgm:t>
    </dgm:pt>
    <dgm:pt modelId="{3265F130-EE21-4AFB-80BE-24674EFCAA4C}" type="sibTrans" cxnId="{76DBEDDE-31AC-4A9B-9013-64EBA8AB3130}">
      <dgm:prSet/>
      <dgm:spPr/>
      <dgm:t>
        <a:bodyPr/>
        <a:lstStyle/>
        <a:p>
          <a:endParaRPr lang="en-US"/>
        </a:p>
      </dgm:t>
    </dgm:pt>
    <dgm:pt modelId="{EA25B9EB-8DEE-4D28-8B32-3A3055C766AB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Book</a:t>
          </a:r>
        </a:p>
      </dgm:t>
    </dgm:pt>
    <dgm:pt modelId="{6EA9805C-E568-4501-88D4-24CE14E86F1E}" type="parTrans" cxnId="{7FEC35D1-9DF8-4945-8EFA-3EFA06967432}">
      <dgm:prSet/>
      <dgm:spPr/>
      <dgm:t>
        <a:bodyPr/>
        <a:lstStyle/>
        <a:p>
          <a:endParaRPr lang="en-US"/>
        </a:p>
      </dgm:t>
    </dgm:pt>
    <dgm:pt modelId="{1F2D52F2-6E20-4E13-AB71-330C38B9B81A}" type="sibTrans" cxnId="{7FEC35D1-9DF8-4945-8EFA-3EFA06967432}">
      <dgm:prSet/>
      <dgm:spPr/>
      <dgm:t>
        <a:bodyPr/>
        <a:lstStyle/>
        <a:p>
          <a:endParaRPr lang="en-US"/>
        </a:p>
      </dgm:t>
    </dgm:pt>
    <dgm:pt modelId="{491F1576-57AF-468B-9C7D-5DB1C07E462F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Book your in-person check-up appointment</a:t>
          </a:r>
        </a:p>
      </dgm:t>
    </dgm:pt>
    <dgm:pt modelId="{75AF2342-A33A-4106-9ADF-198637B39AEE}" type="parTrans" cxnId="{384FAA97-B524-462B-B066-F59B6DF2A4B5}">
      <dgm:prSet/>
      <dgm:spPr/>
      <dgm:t>
        <a:bodyPr/>
        <a:lstStyle/>
        <a:p>
          <a:endParaRPr lang="en-US"/>
        </a:p>
      </dgm:t>
    </dgm:pt>
    <dgm:pt modelId="{362400AF-F41F-4968-B36E-9896880E5E4D}" type="sibTrans" cxnId="{384FAA97-B524-462B-B066-F59B6DF2A4B5}">
      <dgm:prSet/>
      <dgm:spPr/>
      <dgm:t>
        <a:bodyPr/>
        <a:lstStyle/>
        <a:p>
          <a:endParaRPr lang="en-US"/>
        </a:p>
      </dgm:t>
    </dgm:pt>
    <dgm:pt modelId="{EFAC3529-DACE-4473-BED4-5F5299CEC8F4}" type="pres">
      <dgm:prSet presAssocID="{A2A1BA09-67E9-47D1-A853-6656CE6E79CC}" presName="Name0" presStyleCnt="0">
        <dgm:presLayoutVars>
          <dgm:dir/>
          <dgm:animLvl val="lvl"/>
          <dgm:resizeHandles val="exact"/>
        </dgm:presLayoutVars>
      </dgm:prSet>
      <dgm:spPr/>
    </dgm:pt>
    <dgm:pt modelId="{2DFDFE52-3B4F-42CC-995D-C164CCC47688}" type="pres">
      <dgm:prSet presAssocID="{EA25B9EB-8DEE-4D28-8B32-3A3055C766AB}" presName="boxAndChildren" presStyleCnt="0"/>
      <dgm:spPr/>
    </dgm:pt>
    <dgm:pt modelId="{66654FC0-1707-49F5-BEDF-888A061990A2}" type="pres">
      <dgm:prSet presAssocID="{EA25B9EB-8DEE-4D28-8B32-3A3055C766AB}" presName="parentTextBox" presStyleLbl="alignNode1" presStyleIdx="0" presStyleCnt="6"/>
      <dgm:spPr/>
    </dgm:pt>
    <dgm:pt modelId="{565EC6A3-B9CB-40E5-BF30-EECB61DBECB9}" type="pres">
      <dgm:prSet presAssocID="{EA25B9EB-8DEE-4D28-8B32-3A3055C766AB}" presName="descendantBox" presStyleLbl="bgAccFollowNode1" presStyleIdx="0" presStyleCnt="6"/>
      <dgm:spPr/>
    </dgm:pt>
    <dgm:pt modelId="{167B27F5-33EC-4F18-B49C-B1B63353D600}" type="pres">
      <dgm:prSet presAssocID="{49598973-9BFB-4F31-A10B-566BF6712621}" presName="sp" presStyleCnt="0"/>
      <dgm:spPr/>
    </dgm:pt>
    <dgm:pt modelId="{F0CD0D56-8D8B-4C63-9434-3EC8537C9AF6}" type="pres">
      <dgm:prSet presAssocID="{650B433F-CDC1-401E-B44A-03CB6E8F156E}" presName="arrowAndChildren" presStyleCnt="0"/>
      <dgm:spPr/>
    </dgm:pt>
    <dgm:pt modelId="{AAEC9473-ED91-4389-93D0-E38B55DE7691}" type="pres">
      <dgm:prSet presAssocID="{650B433F-CDC1-401E-B44A-03CB6E8F156E}" presName="parentTextArrow" presStyleLbl="node1" presStyleIdx="0" presStyleCnt="0"/>
      <dgm:spPr/>
    </dgm:pt>
    <dgm:pt modelId="{9300840C-5059-469E-84A2-6CB5F83606E3}" type="pres">
      <dgm:prSet presAssocID="{650B433F-CDC1-401E-B44A-03CB6E8F156E}" presName="arrow" presStyleLbl="alignNode1" presStyleIdx="1" presStyleCnt="6"/>
      <dgm:spPr/>
    </dgm:pt>
    <dgm:pt modelId="{80A48CA4-BAFF-4862-90B6-E24B10F15A01}" type="pres">
      <dgm:prSet presAssocID="{650B433F-CDC1-401E-B44A-03CB6E8F156E}" presName="descendantArrow" presStyleLbl="bgAccFollowNode1" presStyleIdx="1" presStyleCnt="6"/>
      <dgm:spPr/>
    </dgm:pt>
    <dgm:pt modelId="{2652869D-51F8-4473-A218-6F43EE527834}" type="pres">
      <dgm:prSet presAssocID="{80FD7EBD-AAB1-4DCD-8ECD-4499F617699C}" presName="sp" presStyleCnt="0"/>
      <dgm:spPr/>
    </dgm:pt>
    <dgm:pt modelId="{E5F5CAC5-3B86-4767-B6FB-358C47CD6655}" type="pres">
      <dgm:prSet presAssocID="{EED4B1A7-7FDF-4E87-BFD5-38052222EBF4}" presName="arrowAndChildren" presStyleCnt="0"/>
      <dgm:spPr/>
    </dgm:pt>
    <dgm:pt modelId="{00939C06-14AF-4136-A177-0053FC150B8D}" type="pres">
      <dgm:prSet presAssocID="{EED4B1A7-7FDF-4E87-BFD5-38052222EBF4}" presName="parentTextArrow" presStyleLbl="node1" presStyleIdx="0" presStyleCnt="0"/>
      <dgm:spPr/>
    </dgm:pt>
    <dgm:pt modelId="{8718D5EF-8415-4ADF-A13C-54E986C5ECBD}" type="pres">
      <dgm:prSet presAssocID="{EED4B1A7-7FDF-4E87-BFD5-38052222EBF4}" presName="arrow" presStyleLbl="alignNode1" presStyleIdx="2" presStyleCnt="6"/>
      <dgm:spPr/>
    </dgm:pt>
    <dgm:pt modelId="{014A8064-7FA9-4E57-9C95-7715A5B8E2D0}" type="pres">
      <dgm:prSet presAssocID="{EED4B1A7-7FDF-4E87-BFD5-38052222EBF4}" presName="descendantArrow" presStyleLbl="bgAccFollowNode1" presStyleIdx="2" presStyleCnt="6"/>
      <dgm:spPr/>
    </dgm:pt>
    <dgm:pt modelId="{B144DF85-478F-4DBA-A3AE-12A8FF3B0E49}" type="pres">
      <dgm:prSet presAssocID="{F758FF57-76E1-49B8-8859-FE0F76CCCB0C}" presName="sp" presStyleCnt="0"/>
      <dgm:spPr/>
    </dgm:pt>
    <dgm:pt modelId="{3849F015-0045-4BB2-9AC2-A582F3A72AE7}" type="pres">
      <dgm:prSet presAssocID="{2D8F04C3-9023-41E4-B567-A1BD48FAF2B8}" presName="arrowAndChildren" presStyleCnt="0"/>
      <dgm:spPr/>
    </dgm:pt>
    <dgm:pt modelId="{4BB4894A-B9C1-4255-B102-1A481602EDD3}" type="pres">
      <dgm:prSet presAssocID="{2D8F04C3-9023-41E4-B567-A1BD48FAF2B8}" presName="parentTextArrow" presStyleLbl="node1" presStyleIdx="0" presStyleCnt="0"/>
      <dgm:spPr/>
    </dgm:pt>
    <dgm:pt modelId="{AC758EAE-BDB0-4C8E-8616-0C035105640E}" type="pres">
      <dgm:prSet presAssocID="{2D8F04C3-9023-41E4-B567-A1BD48FAF2B8}" presName="arrow" presStyleLbl="alignNode1" presStyleIdx="3" presStyleCnt="6"/>
      <dgm:spPr/>
    </dgm:pt>
    <dgm:pt modelId="{880C60C2-D3E0-4496-A116-177B0E86656E}" type="pres">
      <dgm:prSet presAssocID="{2D8F04C3-9023-41E4-B567-A1BD48FAF2B8}" presName="descendantArrow" presStyleLbl="bgAccFollowNode1" presStyleIdx="3" presStyleCnt="6"/>
      <dgm:spPr/>
    </dgm:pt>
    <dgm:pt modelId="{6605BEE2-CA44-44DF-B027-B6EB016EC575}" type="pres">
      <dgm:prSet presAssocID="{94209315-EDFA-417F-9E80-C2A4CB8FB36B}" presName="sp" presStyleCnt="0"/>
      <dgm:spPr/>
    </dgm:pt>
    <dgm:pt modelId="{00CD7DFC-D603-4314-AE26-9EC07C5370E0}" type="pres">
      <dgm:prSet presAssocID="{201FE270-8929-477F-9DAE-F83CE9E9F8C5}" presName="arrowAndChildren" presStyleCnt="0"/>
      <dgm:spPr/>
    </dgm:pt>
    <dgm:pt modelId="{E67AC4A2-672F-4D11-8547-416BCF6A7512}" type="pres">
      <dgm:prSet presAssocID="{201FE270-8929-477F-9DAE-F83CE9E9F8C5}" presName="parentTextArrow" presStyleLbl="node1" presStyleIdx="0" presStyleCnt="0"/>
      <dgm:spPr/>
    </dgm:pt>
    <dgm:pt modelId="{55336245-40CB-4F04-87FC-96D9A0396715}" type="pres">
      <dgm:prSet presAssocID="{201FE270-8929-477F-9DAE-F83CE9E9F8C5}" presName="arrow" presStyleLbl="alignNode1" presStyleIdx="4" presStyleCnt="6"/>
      <dgm:spPr/>
    </dgm:pt>
    <dgm:pt modelId="{20562FE8-8777-48AB-967C-3C29BBB26383}" type="pres">
      <dgm:prSet presAssocID="{201FE270-8929-477F-9DAE-F83CE9E9F8C5}" presName="descendantArrow" presStyleLbl="bgAccFollowNode1" presStyleIdx="4" presStyleCnt="6"/>
      <dgm:spPr/>
    </dgm:pt>
    <dgm:pt modelId="{31003BB5-F3EF-45B6-B556-529B5794326A}" type="pres">
      <dgm:prSet presAssocID="{529D717D-BB63-4F14-8A07-64D38C57050D}" presName="sp" presStyleCnt="0"/>
      <dgm:spPr/>
    </dgm:pt>
    <dgm:pt modelId="{AEDFE10F-3F7D-4C10-8A8E-483444EB76DD}" type="pres">
      <dgm:prSet presAssocID="{B3674BAD-858C-4847-91D1-4A44A642A71A}" presName="arrowAndChildren" presStyleCnt="0"/>
      <dgm:spPr/>
    </dgm:pt>
    <dgm:pt modelId="{32B911EC-C491-465A-A6D6-4AAC2AA448F6}" type="pres">
      <dgm:prSet presAssocID="{B3674BAD-858C-4847-91D1-4A44A642A71A}" presName="parentTextArrow" presStyleLbl="node1" presStyleIdx="0" presStyleCnt="0"/>
      <dgm:spPr/>
    </dgm:pt>
    <dgm:pt modelId="{D992DE31-6EB0-4150-BB77-CBF337A4E8D9}" type="pres">
      <dgm:prSet presAssocID="{B3674BAD-858C-4847-91D1-4A44A642A71A}" presName="arrow" presStyleLbl="alignNode1" presStyleIdx="5" presStyleCnt="6"/>
      <dgm:spPr/>
    </dgm:pt>
    <dgm:pt modelId="{304BF434-8A55-4DEB-85E0-0EBF90D365E3}" type="pres">
      <dgm:prSet presAssocID="{B3674BAD-858C-4847-91D1-4A44A642A71A}" presName="descendantArrow" presStyleLbl="bgAccFollowNode1" presStyleIdx="5" presStyleCnt="6"/>
      <dgm:spPr/>
    </dgm:pt>
  </dgm:ptLst>
  <dgm:cxnLst>
    <dgm:cxn modelId="{C9C99302-74A4-4273-9E81-819C8C51C1C0}" type="presOf" srcId="{2D8F04C3-9023-41E4-B567-A1BD48FAF2B8}" destId="{AC758EAE-BDB0-4C8E-8616-0C035105640E}" srcOrd="1" destOrd="0" presId="urn:microsoft.com/office/officeart/2016/7/layout/VerticalDownArrowProcess"/>
    <dgm:cxn modelId="{D8243C0A-E464-4669-9521-9B2443D677C1}" type="presOf" srcId="{650B433F-CDC1-401E-B44A-03CB6E8F156E}" destId="{9300840C-5059-469E-84A2-6CB5F83606E3}" srcOrd="1" destOrd="0" presId="urn:microsoft.com/office/officeart/2016/7/layout/VerticalDownArrowProcess"/>
    <dgm:cxn modelId="{8C51CB0E-2679-49B9-82E1-48EB5BA61FD3}" type="presOf" srcId="{EED4B1A7-7FDF-4E87-BFD5-38052222EBF4}" destId="{00939C06-14AF-4136-A177-0053FC150B8D}" srcOrd="0" destOrd="0" presId="urn:microsoft.com/office/officeart/2016/7/layout/VerticalDownArrowProcess"/>
    <dgm:cxn modelId="{0084BB17-CE6F-4B58-8552-6455A68EEF2E}" type="presOf" srcId="{EA25B9EB-8DEE-4D28-8B32-3A3055C766AB}" destId="{66654FC0-1707-49F5-BEDF-888A061990A2}" srcOrd="0" destOrd="0" presId="urn:microsoft.com/office/officeart/2016/7/layout/VerticalDownArrowProcess"/>
    <dgm:cxn modelId="{61B6BF28-067B-428B-91C0-6206D6C1DD82}" type="presOf" srcId="{650B433F-CDC1-401E-B44A-03CB6E8F156E}" destId="{AAEC9473-ED91-4389-93D0-E38B55DE7691}" srcOrd="0" destOrd="0" presId="urn:microsoft.com/office/officeart/2016/7/layout/VerticalDownArrowProcess"/>
    <dgm:cxn modelId="{6DB1592A-707B-406F-B9CB-7E85D761CE4C}" type="presOf" srcId="{B3674BAD-858C-4847-91D1-4A44A642A71A}" destId="{32B911EC-C491-465A-A6D6-4AAC2AA448F6}" srcOrd="0" destOrd="0" presId="urn:microsoft.com/office/officeart/2016/7/layout/VerticalDownArrowProcess"/>
    <dgm:cxn modelId="{28D9602B-A3B2-4F55-8A82-832892BFBF84}" type="presOf" srcId="{EED4B1A7-7FDF-4E87-BFD5-38052222EBF4}" destId="{8718D5EF-8415-4ADF-A13C-54E986C5ECBD}" srcOrd="1" destOrd="0" presId="urn:microsoft.com/office/officeart/2016/7/layout/VerticalDownArrowProcess"/>
    <dgm:cxn modelId="{E93A4D30-97EB-4B1C-9493-759E1048437E}" type="presOf" srcId="{A2A1BA09-67E9-47D1-A853-6656CE6E79CC}" destId="{EFAC3529-DACE-4473-BED4-5F5299CEC8F4}" srcOrd="0" destOrd="0" presId="urn:microsoft.com/office/officeart/2016/7/layout/VerticalDownArrowProcess"/>
    <dgm:cxn modelId="{E63A5C3A-B6E1-40FE-BFAF-D257CC9206EA}" srcId="{2D8F04C3-9023-41E4-B567-A1BD48FAF2B8}" destId="{519F2590-6CA9-427A-A281-BBEA457E2B05}" srcOrd="0" destOrd="0" parTransId="{C9B95ED3-F142-49F9-A758-1FC420611B61}" sibTransId="{F808BCDE-E1B6-4DD7-9A7B-C9C39E18C2D4}"/>
    <dgm:cxn modelId="{820F6E3B-6E3B-4942-9A21-471593C56FB1}" srcId="{201FE270-8929-477F-9DAE-F83CE9E9F8C5}" destId="{71EC89A6-8B69-4CE6-9F34-56D2AC6973ED}" srcOrd="0" destOrd="0" parTransId="{09D854AB-25D0-4237-955F-E5FD91C22C4D}" sibTransId="{FB43A19C-A603-4498-836B-27AF93FC893A}"/>
    <dgm:cxn modelId="{08639241-3B0C-4BB1-9786-A8C18EB7B937}" type="presOf" srcId="{B3674BAD-858C-4847-91D1-4A44A642A71A}" destId="{D992DE31-6EB0-4150-BB77-CBF337A4E8D9}" srcOrd="1" destOrd="0" presId="urn:microsoft.com/office/officeart/2016/7/layout/VerticalDownArrowProcess"/>
    <dgm:cxn modelId="{4A59B348-8315-4ABC-9AED-2D7B7E9EDB93}" srcId="{A2A1BA09-67E9-47D1-A853-6656CE6E79CC}" destId="{201FE270-8929-477F-9DAE-F83CE9E9F8C5}" srcOrd="1" destOrd="0" parTransId="{4371DD06-A794-4788-837C-CA9BB45DBDF1}" sibTransId="{94209315-EDFA-417F-9E80-C2A4CB8FB36B}"/>
    <dgm:cxn modelId="{0C0EF14C-95AC-440C-8133-C4C2C44EAB01}" type="presOf" srcId="{BA7C7F87-FD59-4C42-A898-DE518B056CC4}" destId="{014A8064-7FA9-4E57-9C95-7715A5B8E2D0}" srcOrd="0" destOrd="0" presId="urn:microsoft.com/office/officeart/2016/7/layout/VerticalDownArrowProcess"/>
    <dgm:cxn modelId="{92C7CE4E-FD76-4E70-AB7A-B7D021B899DD}" srcId="{A2A1BA09-67E9-47D1-A853-6656CE6E79CC}" destId="{650B433F-CDC1-401E-B44A-03CB6E8F156E}" srcOrd="4" destOrd="0" parTransId="{B30F856B-44A4-4C5A-9761-5DC362CA51FB}" sibTransId="{49598973-9BFB-4F31-A10B-566BF6712621}"/>
    <dgm:cxn modelId="{C1616390-B4B8-4CAC-995E-332089FFF01D}" type="presOf" srcId="{7D73D10F-F10D-4D6C-960E-932010BDD281}" destId="{80A48CA4-BAFF-4862-90B6-E24B10F15A01}" srcOrd="0" destOrd="0" presId="urn:microsoft.com/office/officeart/2016/7/layout/VerticalDownArrowProcess"/>
    <dgm:cxn modelId="{EA2FD194-0C1B-420D-8174-ADA836D987BF}" srcId="{A2A1BA09-67E9-47D1-A853-6656CE6E79CC}" destId="{EED4B1A7-7FDF-4E87-BFD5-38052222EBF4}" srcOrd="3" destOrd="0" parTransId="{84F37CFA-5754-484C-82AB-64A71FA84E58}" sibTransId="{80FD7EBD-AAB1-4DCD-8ECD-4499F617699C}"/>
    <dgm:cxn modelId="{384FAA97-B524-462B-B066-F59B6DF2A4B5}" srcId="{EA25B9EB-8DEE-4D28-8B32-3A3055C766AB}" destId="{491F1576-57AF-468B-9C7D-5DB1C07E462F}" srcOrd="0" destOrd="0" parTransId="{75AF2342-A33A-4106-9ADF-198637B39AEE}" sibTransId="{362400AF-F41F-4968-B36E-9896880E5E4D}"/>
    <dgm:cxn modelId="{388BC7A5-4E8F-4488-974E-5BB85AA5DFFA}" type="presOf" srcId="{71EC89A6-8B69-4CE6-9F34-56D2AC6973ED}" destId="{20562FE8-8777-48AB-967C-3C29BBB26383}" srcOrd="0" destOrd="0" presId="urn:microsoft.com/office/officeart/2016/7/layout/VerticalDownArrowProcess"/>
    <dgm:cxn modelId="{3098BAA9-74DE-4AF4-BFB8-149B966C533C}" srcId="{B3674BAD-858C-4847-91D1-4A44A642A71A}" destId="{049426B8-B965-42CC-811C-CFC90350C348}" srcOrd="0" destOrd="0" parTransId="{B25DD0A8-F56A-4BF0-A10A-345BA80DB545}" sibTransId="{BC6142F4-6499-4481-B2D5-8D01E695EC05}"/>
    <dgm:cxn modelId="{2D0F50AF-369C-497E-AC3F-92901AC173A3}" srcId="{A2A1BA09-67E9-47D1-A853-6656CE6E79CC}" destId="{B3674BAD-858C-4847-91D1-4A44A642A71A}" srcOrd="0" destOrd="0" parTransId="{6E416E07-D763-4420-BE03-FD8D80DA78D4}" sibTransId="{529D717D-BB63-4F14-8A07-64D38C57050D}"/>
    <dgm:cxn modelId="{C8DD60BF-8198-401B-BB37-E8D0853852E8}" type="presOf" srcId="{519F2590-6CA9-427A-A281-BBEA457E2B05}" destId="{880C60C2-D3E0-4496-A116-177B0E86656E}" srcOrd="0" destOrd="0" presId="urn:microsoft.com/office/officeart/2016/7/layout/VerticalDownArrowProcess"/>
    <dgm:cxn modelId="{C9E333C3-10D3-4446-BEC1-A3E73B9A0465}" type="presOf" srcId="{049426B8-B965-42CC-811C-CFC90350C348}" destId="{304BF434-8A55-4DEB-85E0-0EBF90D365E3}" srcOrd="0" destOrd="0" presId="urn:microsoft.com/office/officeart/2016/7/layout/VerticalDownArrowProcess"/>
    <dgm:cxn modelId="{B06076CD-31DE-4979-800A-C8DE57FCB229}" type="presOf" srcId="{201FE270-8929-477F-9DAE-F83CE9E9F8C5}" destId="{E67AC4A2-672F-4D11-8547-416BCF6A7512}" srcOrd="0" destOrd="0" presId="urn:microsoft.com/office/officeart/2016/7/layout/VerticalDownArrowProcess"/>
    <dgm:cxn modelId="{7FEC35D1-9DF8-4945-8EFA-3EFA06967432}" srcId="{A2A1BA09-67E9-47D1-A853-6656CE6E79CC}" destId="{EA25B9EB-8DEE-4D28-8B32-3A3055C766AB}" srcOrd="5" destOrd="0" parTransId="{6EA9805C-E568-4501-88D4-24CE14E86F1E}" sibTransId="{1F2D52F2-6E20-4E13-AB71-330C38B9B81A}"/>
    <dgm:cxn modelId="{FDE2A8D4-06B0-48F0-A2EE-93BF7CA2EC0F}" srcId="{EED4B1A7-7FDF-4E87-BFD5-38052222EBF4}" destId="{BA7C7F87-FD59-4C42-A898-DE518B056CC4}" srcOrd="0" destOrd="0" parTransId="{44A447EA-1317-4B51-A1BE-36CC219DBB18}" sibTransId="{6C1DFD12-0FA8-4E9C-B52B-EF65A7A70772}"/>
    <dgm:cxn modelId="{76DBEDDE-31AC-4A9B-9013-64EBA8AB3130}" srcId="{650B433F-CDC1-401E-B44A-03CB6E8F156E}" destId="{7D73D10F-F10D-4D6C-960E-932010BDD281}" srcOrd="0" destOrd="0" parTransId="{1066C3BB-DCE9-4761-97BD-6825FC5E4E42}" sibTransId="{3265F130-EE21-4AFB-80BE-24674EFCAA4C}"/>
    <dgm:cxn modelId="{7FB125E6-85B7-4EF8-8B9E-F7783A9E8E6F}" type="presOf" srcId="{201FE270-8929-477F-9DAE-F83CE9E9F8C5}" destId="{55336245-40CB-4F04-87FC-96D9A0396715}" srcOrd="1" destOrd="0" presId="urn:microsoft.com/office/officeart/2016/7/layout/VerticalDownArrowProcess"/>
    <dgm:cxn modelId="{5971EFF0-0BC5-46DE-8F18-925745486627}" type="presOf" srcId="{2D8F04C3-9023-41E4-B567-A1BD48FAF2B8}" destId="{4BB4894A-B9C1-4255-B102-1A481602EDD3}" srcOrd="0" destOrd="0" presId="urn:microsoft.com/office/officeart/2016/7/layout/VerticalDownArrowProcess"/>
    <dgm:cxn modelId="{5A1A85F1-6C7C-4474-99DC-09F751B3725F}" srcId="{A2A1BA09-67E9-47D1-A853-6656CE6E79CC}" destId="{2D8F04C3-9023-41E4-B567-A1BD48FAF2B8}" srcOrd="2" destOrd="0" parTransId="{140B9222-0D52-4B14-B366-C45DB89E6634}" sibTransId="{F758FF57-76E1-49B8-8859-FE0F76CCCB0C}"/>
    <dgm:cxn modelId="{91E242F4-C5B4-4E83-AC25-9DAAD29BFCE5}" type="presOf" srcId="{491F1576-57AF-468B-9C7D-5DB1C07E462F}" destId="{565EC6A3-B9CB-40E5-BF30-EECB61DBECB9}" srcOrd="0" destOrd="0" presId="urn:microsoft.com/office/officeart/2016/7/layout/VerticalDownArrowProcess"/>
    <dgm:cxn modelId="{43EC50BA-3104-48DC-A09C-7F6863709DBC}" type="presParOf" srcId="{EFAC3529-DACE-4473-BED4-5F5299CEC8F4}" destId="{2DFDFE52-3B4F-42CC-995D-C164CCC47688}" srcOrd="0" destOrd="0" presId="urn:microsoft.com/office/officeart/2016/7/layout/VerticalDownArrowProcess"/>
    <dgm:cxn modelId="{20F39A9D-7BF0-4766-BC2B-BAA1FF7439B4}" type="presParOf" srcId="{2DFDFE52-3B4F-42CC-995D-C164CCC47688}" destId="{66654FC0-1707-49F5-BEDF-888A061990A2}" srcOrd="0" destOrd="0" presId="urn:microsoft.com/office/officeart/2016/7/layout/VerticalDownArrowProcess"/>
    <dgm:cxn modelId="{40D378FA-3FD9-45EA-978B-81D4ED6FEBEE}" type="presParOf" srcId="{2DFDFE52-3B4F-42CC-995D-C164CCC47688}" destId="{565EC6A3-B9CB-40E5-BF30-EECB61DBECB9}" srcOrd="1" destOrd="0" presId="urn:microsoft.com/office/officeart/2016/7/layout/VerticalDownArrowProcess"/>
    <dgm:cxn modelId="{377C5D4D-3F7C-48F2-B69D-415F9E72059B}" type="presParOf" srcId="{EFAC3529-DACE-4473-BED4-5F5299CEC8F4}" destId="{167B27F5-33EC-4F18-B49C-B1B63353D600}" srcOrd="1" destOrd="0" presId="urn:microsoft.com/office/officeart/2016/7/layout/VerticalDownArrowProcess"/>
    <dgm:cxn modelId="{0935280C-9544-42B9-9C7F-967E539A7D40}" type="presParOf" srcId="{EFAC3529-DACE-4473-BED4-5F5299CEC8F4}" destId="{F0CD0D56-8D8B-4C63-9434-3EC8537C9AF6}" srcOrd="2" destOrd="0" presId="urn:microsoft.com/office/officeart/2016/7/layout/VerticalDownArrowProcess"/>
    <dgm:cxn modelId="{F91026A1-787E-49C4-BDEA-32ACF4DF1D7C}" type="presParOf" srcId="{F0CD0D56-8D8B-4C63-9434-3EC8537C9AF6}" destId="{AAEC9473-ED91-4389-93D0-E38B55DE7691}" srcOrd="0" destOrd="0" presId="urn:microsoft.com/office/officeart/2016/7/layout/VerticalDownArrowProcess"/>
    <dgm:cxn modelId="{10B96364-5562-48BC-8864-07D5CA34EB63}" type="presParOf" srcId="{F0CD0D56-8D8B-4C63-9434-3EC8537C9AF6}" destId="{9300840C-5059-469E-84A2-6CB5F83606E3}" srcOrd="1" destOrd="0" presId="urn:microsoft.com/office/officeart/2016/7/layout/VerticalDownArrowProcess"/>
    <dgm:cxn modelId="{125B598D-F11C-4F8D-A86B-5167F914C7F1}" type="presParOf" srcId="{F0CD0D56-8D8B-4C63-9434-3EC8537C9AF6}" destId="{80A48CA4-BAFF-4862-90B6-E24B10F15A01}" srcOrd="2" destOrd="0" presId="urn:microsoft.com/office/officeart/2016/7/layout/VerticalDownArrowProcess"/>
    <dgm:cxn modelId="{68B0ABB4-1397-4477-94AE-9E9104CF5C16}" type="presParOf" srcId="{EFAC3529-DACE-4473-BED4-5F5299CEC8F4}" destId="{2652869D-51F8-4473-A218-6F43EE527834}" srcOrd="3" destOrd="0" presId="urn:microsoft.com/office/officeart/2016/7/layout/VerticalDownArrowProcess"/>
    <dgm:cxn modelId="{BC01B4F4-D8DC-4EB6-9A1A-513AEBAA2BE1}" type="presParOf" srcId="{EFAC3529-DACE-4473-BED4-5F5299CEC8F4}" destId="{E5F5CAC5-3B86-4767-B6FB-358C47CD6655}" srcOrd="4" destOrd="0" presId="urn:microsoft.com/office/officeart/2016/7/layout/VerticalDownArrowProcess"/>
    <dgm:cxn modelId="{48654C16-C53C-48A0-A93C-4D4FB7D0F2F9}" type="presParOf" srcId="{E5F5CAC5-3B86-4767-B6FB-358C47CD6655}" destId="{00939C06-14AF-4136-A177-0053FC150B8D}" srcOrd="0" destOrd="0" presId="urn:microsoft.com/office/officeart/2016/7/layout/VerticalDownArrowProcess"/>
    <dgm:cxn modelId="{13F44F91-8DD7-4A97-B11F-9ACBABCFB707}" type="presParOf" srcId="{E5F5CAC5-3B86-4767-B6FB-358C47CD6655}" destId="{8718D5EF-8415-4ADF-A13C-54E986C5ECBD}" srcOrd="1" destOrd="0" presId="urn:microsoft.com/office/officeart/2016/7/layout/VerticalDownArrowProcess"/>
    <dgm:cxn modelId="{7868411D-6557-4D67-8CF8-4CAEBF90AE99}" type="presParOf" srcId="{E5F5CAC5-3B86-4767-B6FB-358C47CD6655}" destId="{014A8064-7FA9-4E57-9C95-7715A5B8E2D0}" srcOrd="2" destOrd="0" presId="urn:microsoft.com/office/officeart/2016/7/layout/VerticalDownArrowProcess"/>
    <dgm:cxn modelId="{43E4BF62-E462-415F-9E03-8E956A3F9DC0}" type="presParOf" srcId="{EFAC3529-DACE-4473-BED4-5F5299CEC8F4}" destId="{B144DF85-478F-4DBA-A3AE-12A8FF3B0E49}" srcOrd="5" destOrd="0" presId="urn:microsoft.com/office/officeart/2016/7/layout/VerticalDownArrowProcess"/>
    <dgm:cxn modelId="{0F874BD2-4F6C-49E9-B17F-C51740006585}" type="presParOf" srcId="{EFAC3529-DACE-4473-BED4-5F5299CEC8F4}" destId="{3849F015-0045-4BB2-9AC2-A582F3A72AE7}" srcOrd="6" destOrd="0" presId="urn:microsoft.com/office/officeart/2016/7/layout/VerticalDownArrowProcess"/>
    <dgm:cxn modelId="{B50E71EB-76D4-4BBF-89D2-983AA52B5549}" type="presParOf" srcId="{3849F015-0045-4BB2-9AC2-A582F3A72AE7}" destId="{4BB4894A-B9C1-4255-B102-1A481602EDD3}" srcOrd="0" destOrd="0" presId="urn:microsoft.com/office/officeart/2016/7/layout/VerticalDownArrowProcess"/>
    <dgm:cxn modelId="{83D9159A-25E5-442F-8DAB-5FF74CE48C7B}" type="presParOf" srcId="{3849F015-0045-4BB2-9AC2-A582F3A72AE7}" destId="{AC758EAE-BDB0-4C8E-8616-0C035105640E}" srcOrd="1" destOrd="0" presId="urn:microsoft.com/office/officeart/2016/7/layout/VerticalDownArrowProcess"/>
    <dgm:cxn modelId="{22EBDC6E-F7C5-4E65-8F3C-2A92B00A7A36}" type="presParOf" srcId="{3849F015-0045-4BB2-9AC2-A582F3A72AE7}" destId="{880C60C2-D3E0-4496-A116-177B0E86656E}" srcOrd="2" destOrd="0" presId="urn:microsoft.com/office/officeart/2016/7/layout/VerticalDownArrowProcess"/>
    <dgm:cxn modelId="{6B3DFA33-2238-4B63-AC58-4D108E06FDFA}" type="presParOf" srcId="{EFAC3529-DACE-4473-BED4-5F5299CEC8F4}" destId="{6605BEE2-CA44-44DF-B027-B6EB016EC575}" srcOrd="7" destOrd="0" presId="urn:microsoft.com/office/officeart/2016/7/layout/VerticalDownArrowProcess"/>
    <dgm:cxn modelId="{B55F350C-2E29-491F-9BED-4B8E1253600F}" type="presParOf" srcId="{EFAC3529-DACE-4473-BED4-5F5299CEC8F4}" destId="{00CD7DFC-D603-4314-AE26-9EC07C5370E0}" srcOrd="8" destOrd="0" presId="urn:microsoft.com/office/officeart/2016/7/layout/VerticalDownArrowProcess"/>
    <dgm:cxn modelId="{9FFF1637-F4D9-4D15-86BB-270A14D9D80A}" type="presParOf" srcId="{00CD7DFC-D603-4314-AE26-9EC07C5370E0}" destId="{E67AC4A2-672F-4D11-8547-416BCF6A7512}" srcOrd="0" destOrd="0" presId="urn:microsoft.com/office/officeart/2016/7/layout/VerticalDownArrowProcess"/>
    <dgm:cxn modelId="{A86EA7F4-0422-4717-B31B-973B1F1E2204}" type="presParOf" srcId="{00CD7DFC-D603-4314-AE26-9EC07C5370E0}" destId="{55336245-40CB-4F04-87FC-96D9A0396715}" srcOrd="1" destOrd="0" presId="urn:microsoft.com/office/officeart/2016/7/layout/VerticalDownArrowProcess"/>
    <dgm:cxn modelId="{AD0FA40C-B824-4DB7-BBFC-2EE7135DCE1C}" type="presParOf" srcId="{00CD7DFC-D603-4314-AE26-9EC07C5370E0}" destId="{20562FE8-8777-48AB-967C-3C29BBB26383}" srcOrd="2" destOrd="0" presId="urn:microsoft.com/office/officeart/2016/7/layout/VerticalDownArrowProcess"/>
    <dgm:cxn modelId="{B71A717A-EED4-4279-8E08-003AE496BA29}" type="presParOf" srcId="{EFAC3529-DACE-4473-BED4-5F5299CEC8F4}" destId="{31003BB5-F3EF-45B6-B556-529B5794326A}" srcOrd="9" destOrd="0" presId="urn:microsoft.com/office/officeart/2016/7/layout/VerticalDownArrowProcess"/>
    <dgm:cxn modelId="{A0DF314C-F2BE-46CD-ACAE-BFB01DB85CDF}" type="presParOf" srcId="{EFAC3529-DACE-4473-BED4-5F5299CEC8F4}" destId="{AEDFE10F-3F7D-4C10-8A8E-483444EB76DD}" srcOrd="10" destOrd="0" presId="urn:microsoft.com/office/officeart/2016/7/layout/VerticalDownArrowProcess"/>
    <dgm:cxn modelId="{02F6DD30-405A-4DCA-A3D9-75AB3A787076}" type="presParOf" srcId="{AEDFE10F-3F7D-4C10-8A8E-483444EB76DD}" destId="{32B911EC-C491-465A-A6D6-4AAC2AA448F6}" srcOrd="0" destOrd="0" presId="urn:microsoft.com/office/officeart/2016/7/layout/VerticalDownArrowProcess"/>
    <dgm:cxn modelId="{96E0BB54-AED8-493B-BC46-B0F27A0D55A2}" type="presParOf" srcId="{AEDFE10F-3F7D-4C10-8A8E-483444EB76DD}" destId="{D992DE31-6EB0-4150-BB77-CBF337A4E8D9}" srcOrd="1" destOrd="0" presId="urn:microsoft.com/office/officeart/2016/7/layout/VerticalDownArrowProcess"/>
    <dgm:cxn modelId="{32174502-38FC-42C3-BF20-C63CD4694D9D}" type="presParOf" srcId="{AEDFE10F-3F7D-4C10-8A8E-483444EB76DD}" destId="{304BF434-8A55-4DEB-85E0-0EBF90D365E3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E7C5E1-AB8B-419D-A70F-5C6F4C740462}" type="doc">
      <dgm:prSet loTypeId="urn:microsoft.com/office/officeart/2017/3/layout/HorizontalLabelsTimeline" loCatId="timeline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082F3E9-0A7E-4116-8A49-C0F4DC9D9B90}">
      <dgm:prSet phldrT="[Text]" phldr="0" custT="1"/>
      <dgm:spPr/>
      <dgm:t>
        <a:bodyPr/>
        <a:lstStyle/>
        <a:p>
          <a:pPr>
            <a:defRPr b="1"/>
          </a:pPr>
          <a:r>
            <a:rPr lang="en-US" sz="1600" b="1" u="sng">
              <a:solidFill>
                <a:schemeClr val="tx1"/>
              </a:solidFill>
              <a:latin typeface="Calibri Light" panose="020F0302020204030204"/>
            </a:rPr>
            <a:t> </a:t>
          </a:r>
          <a:r>
            <a:rPr lang="en-US" sz="1600" b="1" u="sng">
              <a:solidFill>
                <a:schemeClr val="tx1"/>
              </a:solidFill>
            </a:rPr>
            <a:t>Market Research</a:t>
          </a:r>
        </a:p>
      </dgm:t>
    </dgm:pt>
    <dgm:pt modelId="{CA80D99B-8A49-4C57-85DB-FF8ED86FFAF9}" type="parTrans" cxnId="{4E344475-466C-409E-A2E1-A9F76564EA07}">
      <dgm:prSet/>
      <dgm:spPr/>
      <dgm:t>
        <a:bodyPr/>
        <a:lstStyle/>
        <a:p>
          <a:endParaRPr lang="en-US"/>
        </a:p>
      </dgm:t>
    </dgm:pt>
    <dgm:pt modelId="{02C958E6-CB48-4792-8205-08FD200B1190}" type="sibTrans" cxnId="{4E344475-466C-409E-A2E1-A9F76564EA07}">
      <dgm:prSet/>
      <dgm:spPr/>
      <dgm:t>
        <a:bodyPr/>
        <a:lstStyle/>
        <a:p>
          <a:endParaRPr lang="en-US"/>
        </a:p>
      </dgm:t>
    </dgm:pt>
    <dgm:pt modelId="{2C8D85BE-C33F-4FC7-A990-660E6033A7D2}">
      <dgm:prSet phldrT="[Text]" phldr="0"/>
      <dgm:spPr/>
      <dgm:t>
        <a:bodyPr/>
        <a:lstStyle/>
        <a:p>
          <a:pPr rtl="0"/>
          <a:r>
            <a:rPr lang="en-US"/>
            <a:t>Exploring all the features available on</a:t>
          </a:r>
          <a:r>
            <a:rPr lang="en-US">
              <a:latin typeface="Calibri Light" panose="020F0302020204030204"/>
            </a:rPr>
            <a:t> PharmEasy</a:t>
          </a:r>
          <a:r>
            <a:rPr lang="en-US"/>
            <a:t> app. Understanding user pain points, preferences, and behavior. Conducting surveys and personal interviews </a:t>
          </a:r>
          <a:r>
            <a:rPr lang="en-US">
              <a:latin typeface="Calibri Light" panose="020F0302020204030204"/>
            </a:rPr>
            <a:t>along with</a:t>
          </a:r>
          <a:r>
            <a:rPr lang="en-US"/>
            <a:t> Competitor analysis.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F3F43C8B-F986-489F-A019-1108EBB471D7}" type="parTrans" cxnId="{7DD1C0B9-3A15-423A-A73E-7203092F2010}">
      <dgm:prSet/>
      <dgm:spPr/>
      <dgm:t>
        <a:bodyPr/>
        <a:lstStyle/>
        <a:p>
          <a:endParaRPr lang="en-US"/>
        </a:p>
      </dgm:t>
    </dgm:pt>
    <dgm:pt modelId="{0458F356-27D1-4A50-8B84-2F8C419EDBFC}" type="sibTrans" cxnId="{7DD1C0B9-3A15-423A-A73E-7203092F2010}">
      <dgm:prSet/>
      <dgm:spPr/>
      <dgm:t>
        <a:bodyPr/>
        <a:lstStyle/>
        <a:p>
          <a:endParaRPr lang="en-US"/>
        </a:p>
      </dgm:t>
    </dgm:pt>
    <dgm:pt modelId="{CCFB0FF9-E910-4E3C-854E-A2003EF423AD}">
      <dgm:prSet phldrT="[Text]" phldr="0" custT="1"/>
      <dgm:spPr/>
      <dgm:t>
        <a:bodyPr/>
        <a:lstStyle/>
        <a:p>
          <a:pPr>
            <a:defRPr b="1"/>
          </a:pPr>
          <a:r>
            <a:rPr lang="en-US" sz="1600" b="1" u="sng">
              <a:solidFill>
                <a:schemeClr val="tx1"/>
              </a:solidFill>
            </a:rPr>
            <a:t>Feature development</a:t>
          </a:r>
        </a:p>
      </dgm:t>
    </dgm:pt>
    <dgm:pt modelId="{947AAE49-DBCF-4CD5-AB88-7372D1F515AD}" type="parTrans" cxnId="{C8CE601D-58F4-43F9-AA59-83180852E0F0}">
      <dgm:prSet/>
      <dgm:spPr/>
      <dgm:t>
        <a:bodyPr/>
        <a:lstStyle/>
        <a:p>
          <a:endParaRPr lang="en-US"/>
        </a:p>
      </dgm:t>
    </dgm:pt>
    <dgm:pt modelId="{F10F0BD6-1F7A-4F01-8271-417A141E7C04}" type="sibTrans" cxnId="{C8CE601D-58F4-43F9-AA59-83180852E0F0}">
      <dgm:prSet/>
      <dgm:spPr/>
      <dgm:t>
        <a:bodyPr/>
        <a:lstStyle/>
        <a:p>
          <a:endParaRPr lang="en-US"/>
        </a:p>
      </dgm:t>
    </dgm:pt>
    <dgm:pt modelId="{185031AF-B518-4BE8-A836-AC5FA84D558C}">
      <dgm:prSet phldrT="[Text]" phldr="0"/>
      <dgm:spPr/>
      <dgm:t>
        <a:bodyPr/>
        <a:lstStyle/>
        <a:p>
          <a:pPr rtl="0"/>
          <a:r>
            <a:rPr lang="en-US"/>
            <a:t>Design and Technical development of the </a:t>
          </a:r>
          <a:r>
            <a:rPr lang="en-US">
              <a:latin typeface="Calibri Light" panose="020F0302020204030204"/>
            </a:rPr>
            <a:t>features like </a:t>
          </a:r>
          <a:r>
            <a:rPr lang="en-US"/>
            <a:t>addition of</a:t>
          </a:r>
          <a:r>
            <a:rPr lang="en-US">
              <a:latin typeface="Calibri Light" panose="020F0302020204030204"/>
            </a:rPr>
            <a:t> Doctor Consultation, Health Diet</a:t>
          </a:r>
          <a:r>
            <a:rPr lang="en-US"/>
            <a:t> etc. Feature </a:t>
          </a:r>
          <a:r>
            <a:rPr lang="en-US">
              <a:latin typeface="Calibri Light" panose="020F0302020204030204"/>
            </a:rPr>
            <a:t>development will</a:t>
          </a:r>
          <a:r>
            <a:rPr lang="en-US"/>
            <a:t> be based on </a:t>
          </a:r>
          <a:r>
            <a:rPr lang="en-US">
              <a:latin typeface="Calibri Light" panose="020F0302020204030204"/>
            </a:rPr>
            <a:t>user stories</a:t>
          </a:r>
          <a:r>
            <a:rPr lang="en-US"/>
            <a:t>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F9188F3E-1453-4913-B7FC-1246B7598F53}" type="parTrans" cxnId="{8BE167CC-3C7A-4FC5-9CBB-0027EB12D0DB}">
      <dgm:prSet/>
      <dgm:spPr/>
      <dgm:t>
        <a:bodyPr/>
        <a:lstStyle/>
        <a:p>
          <a:endParaRPr lang="en-US"/>
        </a:p>
      </dgm:t>
    </dgm:pt>
    <dgm:pt modelId="{3209D58E-56C9-436D-ADE8-84B42735BFE1}" type="sibTrans" cxnId="{8BE167CC-3C7A-4FC5-9CBB-0027EB12D0DB}">
      <dgm:prSet/>
      <dgm:spPr/>
      <dgm:t>
        <a:bodyPr/>
        <a:lstStyle/>
        <a:p>
          <a:endParaRPr lang="en-US"/>
        </a:p>
      </dgm:t>
    </dgm:pt>
    <dgm:pt modelId="{B0979D96-3ABE-4D53-BABB-2582A261724E}">
      <dgm:prSet phldrT="[Text]" phldr="0" custT="1"/>
      <dgm:spPr/>
      <dgm:t>
        <a:bodyPr/>
        <a:lstStyle/>
        <a:p>
          <a:pPr>
            <a:defRPr b="1"/>
          </a:pPr>
          <a:r>
            <a:rPr lang="en-US" sz="1600" b="1" u="sng">
              <a:solidFill>
                <a:schemeClr val="tx1"/>
              </a:solidFill>
              <a:latin typeface="Calibri Light" panose="020F0302020204030204"/>
            </a:rPr>
            <a:t> </a:t>
          </a:r>
          <a:r>
            <a:rPr lang="en-US" sz="1600" b="1" u="sng">
              <a:solidFill>
                <a:schemeClr val="tx1"/>
              </a:solidFill>
            </a:rPr>
            <a:t>Beta Launch</a:t>
          </a:r>
          <a:r>
            <a:rPr lang="en-US" sz="1600" b="1" u="sng">
              <a:solidFill>
                <a:schemeClr val="tx1"/>
              </a:solidFill>
              <a:latin typeface="Calibri Light" panose="020F0302020204030204"/>
            </a:rPr>
            <a:t> </a:t>
          </a:r>
          <a:endParaRPr lang="en-US" sz="1600" b="1" u="sng">
            <a:solidFill>
              <a:schemeClr val="tx1"/>
            </a:solidFill>
          </a:endParaRPr>
        </a:p>
      </dgm:t>
    </dgm:pt>
    <dgm:pt modelId="{138DCB80-684F-4229-9366-B5FA87856E4C}" type="parTrans" cxnId="{B3A17717-D387-4195-8A40-9F2413EE5CD3}">
      <dgm:prSet/>
      <dgm:spPr/>
      <dgm:t>
        <a:bodyPr/>
        <a:lstStyle/>
        <a:p>
          <a:endParaRPr lang="en-US"/>
        </a:p>
      </dgm:t>
    </dgm:pt>
    <dgm:pt modelId="{34FF8B27-0317-4383-8000-952C25EC6553}" type="sibTrans" cxnId="{B3A17717-D387-4195-8A40-9F2413EE5CD3}">
      <dgm:prSet/>
      <dgm:spPr/>
      <dgm:t>
        <a:bodyPr/>
        <a:lstStyle/>
        <a:p>
          <a:endParaRPr lang="en-US"/>
        </a:p>
      </dgm:t>
    </dgm:pt>
    <dgm:pt modelId="{84302AEB-DE2B-4304-9A2C-3471480A1B78}">
      <dgm:prSet phldrT="[Text]" phldr="0"/>
      <dgm:spPr/>
      <dgm:t>
        <a:bodyPr/>
        <a:lstStyle/>
        <a:p>
          <a:pPr rtl="0"/>
          <a:r>
            <a:rPr lang="en-US" b="0"/>
            <a:t>Developed Beta version of the </a:t>
          </a:r>
          <a:r>
            <a:rPr lang="en-US" b="0">
              <a:latin typeface="Calibri Light" panose="020F0302020204030204"/>
            </a:rPr>
            <a:t>features  which will</a:t>
          </a:r>
          <a:r>
            <a:rPr lang="en-US" b="0"/>
            <a:t> be released to a </a:t>
          </a:r>
          <a:r>
            <a:rPr lang="en-US" b="0">
              <a:latin typeface="Calibri Light" panose="020F0302020204030204"/>
            </a:rPr>
            <a:t>small sample</a:t>
          </a:r>
          <a:r>
            <a:rPr lang="en-US" b="0"/>
            <a:t> of </a:t>
          </a:r>
          <a:r>
            <a:rPr lang="en-US" b="0">
              <a:latin typeface="Calibri Light" panose="020F0302020204030204"/>
            </a:rPr>
            <a:t>user stories</a:t>
          </a:r>
          <a:r>
            <a:rPr lang="en-US" b="0"/>
            <a:t> collect initial performance data and user feedback ensuring remarkable</a:t>
          </a:r>
          <a:r>
            <a:rPr lang="en-US" b="0">
              <a:latin typeface="Calibri Light" panose="020F0302020204030204"/>
            </a:rPr>
            <a:t> Health</a:t>
          </a:r>
          <a:r>
            <a:rPr lang="en-US" b="0"/>
            <a:t> journey.</a:t>
          </a:r>
        </a:p>
      </dgm:t>
    </dgm:pt>
    <dgm:pt modelId="{89EF2ED3-C654-43BE-BDFB-444D5E3BAAFC}" type="parTrans" cxnId="{6FB4CEB1-9220-4489-ABCA-1EF0E2CB8D50}">
      <dgm:prSet/>
      <dgm:spPr/>
      <dgm:t>
        <a:bodyPr/>
        <a:lstStyle/>
        <a:p>
          <a:endParaRPr lang="en-US"/>
        </a:p>
      </dgm:t>
    </dgm:pt>
    <dgm:pt modelId="{21413237-9377-47B1-8DCB-86D2650CB4FE}" type="sibTrans" cxnId="{6FB4CEB1-9220-4489-ABCA-1EF0E2CB8D50}">
      <dgm:prSet/>
      <dgm:spPr/>
      <dgm:t>
        <a:bodyPr/>
        <a:lstStyle/>
        <a:p>
          <a:endParaRPr lang="en-US"/>
        </a:p>
      </dgm:t>
    </dgm:pt>
    <dgm:pt modelId="{279DF71A-0FF6-41D8-B1C1-98AAFAA879B6}">
      <dgm:prSet phldr="0" custT="1"/>
      <dgm:spPr/>
      <dgm:t>
        <a:bodyPr/>
        <a:lstStyle/>
        <a:p>
          <a:pPr>
            <a:defRPr b="1"/>
          </a:pPr>
          <a:r>
            <a:rPr lang="en-US" sz="1600" b="1" u="sng">
              <a:solidFill>
                <a:schemeClr val="tx1"/>
              </a:solidFill>
              <a:latin typeface="Calibri Light" panose="020F0302020204030204"/>
            </a:rPr>
            <a:t> </a:t>
          </a:r>
          <a:r>
            <a:rPr lang="en-US" sz="1600" b="1" u="sng">
              <a:solidFill>
                <a:schemeClr val="tx1"/>
              </a:solidFill>
            </a:rPr>
            <a:t>Feedback</a:t>
          </a:r>
          <a:endParaRPr lang="en-US" sz="1600" b="1" u="sng">
            <a:solidFill>
              <a:schemeClr val="tx1"/>
            </a:solidFill>
            <a:latin typeface="Calibri Light" panose="020F0302020204030204"/>
          </a:endParaRPr>
        </a:p>
      </dgm:t>
    </dgm:pt>
    <dgm:pt modelId="{A8C52160-B8E7-4897-9B95-FEA414F6E904}" type="parTrans" cxnId="{0819889F-F02E-4493-8C48-017BC012E1F2}">
      <dgm:prSet/>
      <dgm:spPr/>
      <dgm:t>
        <a:bodyPr/>
        <a:lstStyle/>
        <a:p>
          <a:endParaRPr lang="en-US"/>
        </a:p>
      </dgm:t>
    </dgm:pt>
    <dgm:pt modelId="{9F507496-51BE-4296-934D-18CDF786B598}" type="sibTrans" cxnId="{0819889F-F02E-4493-8C48-017BC012E1F2}">
      <dgm:prSet/>
      <dgm:spPr/>
      <dgm:t>
        <a:bodyPr/>
        <a:lstStyle/>
        <a:p>
          <a:endParaRPr lang="en-US"/>
        </a:p>
      </dgm:t>
    </dgm:pt>
    <dgm:pt modelId="{08BFF13C-9238-465C-BA59-A111537A09BA}">
      <dgm:prSet phldr="0"/>
      <dgm:spPr/>
      <dgm:t>
        <a:bodyPr/>
        <a:lstStyle/>
        <a:p>
          <a:r>
            <a:rPr lang="en-US" b="0"/>
            <a:t>Based on the feedback collected beta </a:t>
          </a:r>
          <a:r>
            <a:rPr lang="en-US" b="0">
              <a:latin typeface="Calibri Light" panose="020F0302020204030204"/>
            </a:rPr>
            <a:t>version will</a:t>
          </a:r>
          <a:r>
            <a:rPr lang="en-US" b="0"/>
            <a:t> be improved and final version of the </a:t>
          </a:r>
          <a:r>
            <a:rPr lang="en-US" b="0">
              <a:latin typeface="Calibri Light" panose="020F0302020204030204"/>
            </a:rPr>
            <a:t>features will</a:t>
          </a:r>
          <a:r>
            <a:rPr lang="en-US" b="0"/>
            <a:t> be developed for the final release.</a:t>
          </a:r>
        </a:p>
      </dgm:t>
    </dgm:pt>
    <dgm:pt modelId="{E69C9B36-726E-4688-B53E-64BE9095A97C}" type="parTrans" cxnId="{3A7CDEC0-C3EF-45C5-93F0-2C2ED40EB092}">
      <dgm:prSet/>
      <dgm:spPr/>
      <dgm:t>
        <a:bodyPr/>
        <a:lstStyle/>
        <a:p>
          <a:endParaRPr lang="en-US"/>
        </a:p>
      </dgm:t>
    </dgm:pt>
    <dgm:pt modelId="{64DEF163-F351-4C6D-B408-DC08068E3A90}" type="sibTrans" cxnId="{3A7CDEC0-C3EF-45C5-93F0-2C2ED40EB092}">
      <dgm:prSet/>
      <dgm:spPr/>
      <dgm:t>
        <a:bodyPr/>
        <a:lstStyle/>
        <a:p>
          <a:endParaRPr lang="en-US"/>
        </a:p>
      </dgm:t>
    </dgm:pt>
    <dgm:pt modelId="{9ED4FD8F-1BAB-4AE4-802E-776C5B95F533}">
      <dgm:prSet phldr="0" custT="1"/>
      <dgm:spPr/>
      <dgm:t>
        <a:bodyPr/>
        <a:lstStyle/>
        <a:p>
          <a:pPr>
            <a:defRPr b="1"/>
          </a:pPr>
          <a:r>
            <a:rPr lang="en-US" sz="1600" b="1" u="sng">
              <a:solidFill>
                <a:schemeClr val="tx1"/>
              </a:solidFill>
              <a:latin typeface="Calibri Light" panose="020F0302020204030204"/>
            </a:rPr>
            <a:t> </a:t>
          </a:r>
          <a:r>
            <a:rPr lang="en-US" sz="1600" b="1" u="sng">
              <a:solidFill>
                <a:schemeClr val="tx1"/>
              </a:solidFill>
            </a:rPr>
            <a:t>Final Release</a:t>
          </a:r>
        </a:p>
      </dgm:t>
    </dgm:pt>
    <dgm:pt modelId="{CDECC544-6A70-4FD2-98EA-14A5485903FC}" type="parTrans" cxnId="{2349F4A4-E219-4EF3-AFAF-E6F37974B934}">
      <dgm:prSet/>
      <dgm:spPr/>
      <dgm:t>
        <a:bodyPr/>
        <a:lstStyle/>
        <a:p>
          <a:endParaRPr lang="en-US"/>
        </a:p>
      </dgm:t>
    </dgm:pt>
    <dgm:pt modelId="{D50D52FF-A89E-4F34-8095-FD092EC68564}" type="sibTrans" cxnId="{2349F4A4-E219-4EF3-AFAF-E6F37974B934}">
      <dgm:prSet/>
      <dgm:spPr/>
      <dgm:t>
        <a:bodyPr/>
        <a:lstStyle/>
        <a:p>
          <a:endParaRPr lang="en-US"/>
        </a:p>
      </dgm:t>
    </dgm:pt>
    <dgm:pt modelId="{E6717F92-0F4C-4599-A693-E0892C354685}">
      <dgm:prSet phldr="0"/>
      <dgm:spPr/>
      <dgm:t>
        <a:bodyPr/>
        <a:lstStyle/>
        <a:p>
          <a:r>
            <a:rPr lang="en-US" b="0"/>
            <a:t>Release of final version of all the features. </a:t>
          </a:r>
          <a:r>
            <a:rPr lang="en-US" b="0">
              <a:latin typeface="Calibri Light" panose="020F0302020204030204"/>
            </a:rPr>
            <a:t>Improvements will </a:t>
          </a:r>
          <a:r>
            <a:rPr lang="en-US" b="0"/>
            <a:t>be advertised and communicated to </a:t>
          </a:r>
          <a:r>
            <a:rPr lang="en-US" b="0">
              <a:latin typeface="Calibri Light" panose="020F0302020204030204"/>
            </a:rPr>
            <a:t>users through</a:t>
          </a:r>
          <a:r>
            <a:rPr lang="en-US" b="0"/>
            <a:t> notifications and app update information.</a:t>
          </a:r>
          <a:r>
            <a:rPr lang="en-US" b="0">
              <a:latin typeface="Calibri Light" panose="020F0302020204030204"/>
            </a:rPr>
            <a:t> </a:t>
          </a:r>
          <a:endParaRPr lang="en-US" b="0"/>
        </a:p>
      </dgm:t>
    </dgm:pt>
    <dgm:pt modelId="{22B6470A-F43D-4148-A5DF-23F42CB52C6F}" type="parTrans" cxnId="{446BE95C-77B4-4DC9-9EFB-E41B3373D4B3}">
      <dgm:prSet/>
      <dgm:spPr/>
      <dgm:t>
        <a:bodyPr/>
        <a:lstStyle/>
        <a:p>
          <a:endParaRPr lang="en-US"/>
        </a:p>
      </dgm:t>
    </dgm:pt>
    <dgm:pt modelId="{2F4C26CE-A244-4148-B22A-0DB58EBADE9E}" type="sibTrans" cxnId="{446BE95C-77B4-4DC9-9EFB-E41B3373D4B3}">
      <dgm:prSet/>
      <dgm:spPr/>
      <dgm:t>
        <a:bodyPr/>
        <a:lstStyle/>
        <a:p>
          <a:endParaRPr lang="en-US"/>
        </a:p>
      </dgm:t>
    </dgm:pt>
    <dgm:pt modelId="{057CAAB2-7E06-4F80-B10C-3DCB7577C02B}" type="pres">
      <dgm:prSet presAssocID="{CEE7C5E1-AB8B-419D-A70F-5C6F4C740462}" presName="root" presStyleCnt="0">
        <dgm:presLayoutVars>
          <dgm:chMax/>
          <dgm:chPref/>
          <dgm:animLvl val="lvl"/>
        </dgm:presLayoutVars>
      </dgm:prSet>
      <dgm:spPr/>
    </dgm:pt>
    <dgm:pt modelId="{C5CCA6DE-F1EB-46CA-AB7D-7370810AB8CA}" type="pres">
      <dgm:prSet presAssocID="{CEE7C5E1-AB8B-419D-A70F-5C6F4C740462}" presName="divider" presStyleLbl="fgAcc1" presStyleIdx="0" presStyleCnt="1"/>
      <dgm:spPr/>
    </dgm:pt>
    <dgm:pt modelId="{2D8C8D16-4D80-4ABC-A056-9262D076EECD}" type="pres">
      <dgm:prSet presAssocID="{CEE7C5E1-AB8B-419D-A70F-5C6F4C740462}" presName="nodes" presStyleCnt="0">
        <dgm:presLayoutVars>
          <dgm:chMax/>
          <dgm:chPref/>
          <dgm:animLvl val="lvl"/>
        </dgm:presLayoutVars>
      </dgm:prSet>
      <dgm:spPr/>
    </dgm:pt>
    <dgm:pt modelId="{92E16D7B-DF78-47B4-9BEB-1E57881A3250}" type="pres">
      <dgm:prSet presAssocID="{6082F3E9-0A7E-4116-8A49-C0F4DC9D9B90}" presName="composite" presStyleCnt="0"/>
      <dgm:spPr/>
    </dgm:pt>
    <dgm:pt modelId="{AA7333DF-77D7-4562-A4BD-95EF508B21DD}" type="pres">
      <dgm:prSet presAssocID="{6082F3E9-0A7E-4116-8A49-C0F4DC9D9B90}" presName="L1TextContainer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75247F5E-FF02-465F-B2FC-36E1469CC61F}" type="pres">
      <dgm:prSet presAssocID="{6082F3E9-0A7E-4116-8A49-C0F4DC9D9B90}" presName="L2TextContainerWrapper" presStyleCnt="0">
        <dgm:presLayoutVars>
          <dgm:bulletEnabled val="1"/>
        </dgm:presLayoutVars>
      </dgm:prSet>
      <dgm:spPr/>
    </dgm:pt>
    <dgm:pt modelId="{154180F7-B8EA-4B14-A7C9-539C813BCE3F}" type="pres">
      <dgm:prSet presAssocID="{6082F3E9-0A7E-4116-8A49-C0F4DC9D9B90}" presName="L2TextContainer" presStyleLbl="bgAccFollowNode1" presStyleIdx="0" presStyleCnt="5"/>
      <dgm:spPr/>
    </dgm:pt>
    <dgm:pt modelId="{216477BC-9176-4F97-910E-3D60EF4C6E5D}" type="pres">
      <dgm:prSet presAssocID="{6082F3E9-0A7E-4116-8A49-C0F4DC9D9B90}" presName="FlexibleEmptyPlaceHolder" presStyleCnt="0"/>
      <dgm:spPr/>
    </dgm:pt>
    <dgm:pt modelId="{A298B3D6-AADD-406E-84C4-483968B6DB58}" type="pres">
      <dgm:prSet presAssocID="{6082F3E9-0A7E-4116-8A49-C0F4DC9D9B90}" presName="ConnectLine" presStyleLbl="sibTrans1D1" presStyleIdx="0" presStyleCnt="5"/>
      <dgm:spPr/>
    </dgm:pt>
    <dgm:pt modelId="{5F04F5F6-EEB2-45C9-A724-29B30E678C33}" type="pres">
      <dgm:prSet presAssocID="{6082F3E9-0A7E-4116-8A49-C0F4DC9D9B90}" presName="ConnectorPoint" presStyleLbl="node1" presStyleIdx="0" presStyleCnt="5"/>
      <dgm:spPr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/>
      </dgm:spPr>
    </dgm:pt>
    <dgm:pt modelId="{A32AD91E-E696-450C-9E8F-2B4276A1238D}" type="pres">
      <dgm:prSet presAssocID="{6082F3E9-0A7E-4116-8A49-C0F4DC9D9B90}" presName="EmptyPlaceHolder" presStyleCnt="0"/>
      <dgm:spPr/>
    </dgm:pt>
    <dgm:pt modelId="{037C6921-4DBB-466A-B438-8D828C9EF9B8}" type="pres">
      <dgm:prSet presAssocID="{02C958E6-CB48-4792-8205-08FD200B1190}" presName="spaceBetweenRectangles" presStyleCnt="0"/>
      <dgm:spPr/>
    </dgm:pt>
    <dgm:pt modelId="{291FE988-FD90-4BDD-9406-44AD824E19BB}" type="pres">
      <dgm:prSet presAssocID="{CCFB0FF9-E910-4E3C-854E-A2003EF423AD}" presName="composite" presStyleCnt="0"/>
      <dgm:spPr/>
    </dgm:pt>
    <dgm:pt modelId="{0B1C011C-D8BE-4802-AA8B-1227FC92190A}" type="pres">
      <dgm:prSet presAssocID="{CCFB0FF9-E910-4E3C-854E-A2003EF423AD}" presName="L1TextContainer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EA29A51C-D4E5-4FB5-BBE5-D17F6C7CBF82}" type="pres">
      <dgm:prSet presAssocID="{CCFB0FF9-E910-4E3C-854E-A2003EF423AD}" presName="L2TextContainerWrapper" presStyleCnt="0">
        <dgm:presLayoutVars>
          <dgm:bulletEnabled val="1"/>
        </dgm:presLayoutVars>
      </dgm:prSet>
      <dgm:spPr/>
    </dgm:pt>
    <dgm:pt modelId="{F1EDF92C-5C97-44DB-8BEA-C2B62384969F}" type="pres">
      <dgm:prSet presAssocID="{CCFB0FF9-E910-4E3C-854E-A2003EF423AD}" presName="L2TextContainer" presStyleLbl="bgAccFollowNode1" presStyleIdx="1" presStyleCnt="5"/>
      <dgm:spPr/>
    </dgm:pt>
    <dgm:pt modelId="{EED5E888-6D2D-4F9F-B0E9-ABF8C9B6BE66}" type="pres">
      <dgm:prSet presAssocID="{CCFB0FF9-E910-4E3C-854E-A2003EF423AD}" presName="FlexibleEmptyPlaceHolder" presStyleCnt="0"/>
      <dgm:spPr/>
    </dgm:pt>
    <dgm:pt modelId="{41C5050F-7AE4-45A0-9744-55291E0530CC}" type="pres">
      <dgm:prSet presAssocID="{CCFB0FF9-E910-4E3C-854E-A2003EF423AD}" presName="ConnectLine" presStyleLbl="sibTrans1D1" presStyleIdx="1" presStyleCnt="5"/>
      <dgm:spPr/>
    </dgm:pt>
    <dgm:pt modelId="{E0C51029-9AEC-4FCE-87E4-B0F4C226685F}" type="pres">
      <dgm:prSet presAssocID="{CCFB0FF9-E910-4E3C-854E-A2003EF423AD}" presName="ConnectorPoint" presStyleLbl="node1" presStyleIdx="1" presStyleCnt="5"/>
      <dgm:spPr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/>
      </dgm:spPr>
    </dgm:pt>
    <dgm:pt modelId="{3F4E378E-0511-46C6-A976-DF8EE1082E8B}" type="pres">
      <dgm:prSet presAssocID="{CCFB0FF9-E910-4E3C-854E-A2003EF423AD}" presName="EmptyPlaceHolder" presStyleCnt="0"/>
      <dgm:spPr/>
    </dgm:pt>
    <dgm:pt modelId="{37A2078D-FD39-4B2D-9F7A-9DC0CBF569D9}" type="pres">
      <dgm:prSet presAssocID="{F10F0BD6-1F7A-4F01-8271-417A141E7C04}" presName="spaceBetweenRectangles" presStyleCnt="0"/>
      <dgm:spPr/>
    </dgm:pt>
    <dgm:pt modelId="{B7A060E2-3A0E-4109-A136-E18587F84D9E}" type="pres">
      <dgm:prSet presAssocID="{B0979D96-3ABE-4D53-BABB-2582A261724E}" presName="composite" presStyleCnt="0"/>
      <dgm:spPr/>
    </dgm:pt>
    <dgm:pt modelId="{23D60C54-D083-4C88-B238-FDEB6F000E51}" type="pres">
      <dgm:prSet presAssocID="{B0979D96-3ABE-4D53-BABB-2582A261724E}" presName="L1TextContainer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41619503-89DE-4555-8886-20852B661F7F}" type="pres">
      <dgm:prSet presAssocID="{B0979D96-3ABE-4D53-BABB-2582A261724E}" presName="L2TextContainerWrapper" presStyleCnt="0">
        <dgm:presLayoutVars>
          <dgm:bulletEnabled val="1"/>
        </dgm:presLayoutVars>
      </dgm:prSet>
      <dgm:spPr/>
    </dgm:pt>
    <dgm:pt modelId="{F2BDF6A6-8B8F-4C5C-A2AC-CE93063779D5}" type="pres">
      <dgm:prSet presAssocID="{B0979D96-3ABE-4D53-BABB-2582A261724E}" presName="L2TextContainer" presStyleLbl="bgAccFollowNode1" presStyleIdx="2" presStyleCnt="5"/>
      <dgm:spPr/>
    </dgm:pt>
    <dgm:pt modelId="{073A0613-C349-4DF5-ADDF-A685CE6BE96F}" type="pres">
      <dgm:prSet presAssocID="{B0979D96-3ABE-4D53-BABB-2582A261724E}" presName="FlexibleEmptyPlaceHolder" presStyleCnt="0"/>
      <dgm:spPr/>
    </dgm:pt>
    <dgm:pt modelId="{81C5D36B-0495-4B3C-BC07-73FE127791F5}" type="pres">
      <dgm:prSet presAssocID="{B0979D96-3ABE-4D53-BABB-2582A261724E}" presName="ConnectLine" presStyleLbl="sibTrans1D1" presStyleIdx="2" presStyleCnt="5"/>
      <dgm:spPr/>
    </dgm:pt>
    <dgm:pt modelId="{B6DA1514-CB62-4719-96C6-486C1A486CD7}" type="pres">
      <dgm:prSet presAssocID="{B0979D96-3ABE-4D53-BABB-2582A261724E}" presName="ConnectorPoint" presStyleLbl="node1" presStyleIdx="2" presStyleCnt="5"/>
      <dgm:spPr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/>
      </dgm:spPr>
    </dgm:pt>
    <dgm:pt modelId="{84798ADF-644B-4E19-B24D-83C3BE922DDA}" type="pres">
      <dgm:prSet presAssocID="{B0979D96-3ABE-4D53-BABB-2582A261724E}" presName="EmptyPlaceHolder" presStyleCnt="0"/>
      <dgm:spPr/>
    </dgm:pt>
    <dgm:pt modelId="{3294F9CE-8048-4268-9B54-AE055D60406D}" type="pres">
      <dgm:prSet presAssocID="{34FF8B27-0317-4383-8000-952C25EC6553}" presName="spaceBetweenRectangles" presStyleCnt="0"/>
      <dgm:spPr/>
    </dgm:pt>
    <dgm:pt modelId="{E03B5417-41F5-4017-827D-1AA4624F69A2}" type="pres">
      <dgm:prSet presAssocID="{279DF71A-0FF6-41D8-B1C1-98AAFAA879B6}" presName="composite" presStyleCnt="0"/>
      <dgm:spPr/>
    </dgm:pt>
    <dgm:pt modelId="{077E9FD4-8DF8-4E75-8FFD-93ADDD449EF0}" type="pres">
      <dgm:prSet presAssocID="{279DF71A-0FF6-41D8-B1C1-98AAFAA879B6}" presName="L1TextContainer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D899BA56-041C-4CAE-8AE6-2239E423537D}" type="pres">
      <dgm:prSet presAssocID="{279DF71A-0FF6-41D8-B1C1-98AAFAA879B6}" presName="L2TextContainerWrapper" presStyleCnt="0">
        <dgm:presLayoutVars>
          <dgm:bulletEnabled val="1"/>
        </dgm:presLayoutVars>
      </dgm:prSet>
      <dgm:spPr/>
    </dgm:pt>
    <dgm:pt modelId="{CE51EBD9-B28C-4681-9255-4EC30DA340A0}" type="pres">
      <dgm:prSet presAssocID="{279DF71A-0FF6-41D8-B1C1-98AAFAA879B6}" presName="L2TextContainer" presStyleLbl="bgAccFollowNode1" presStyleIdx="3" presStyleCnt="5"/>
      <dgm:spPr/>
    </dgm:pt>
    <dgm:pt modelId="{69454B79-4809-43E9-B23C-3923588CCE45}" type="pres">
      <dgm:prSet presAssocID="{279DF71A-0FF6-41D8-B1C1-98AAFAA879B6}" presName="FlexibleEmptyPlaceHolder" presStyleCnt="0"/>
      <dgm:spPr/>
    </dgm:pt>
    <dgm:pt modelId="{FC212390-BCD0-4BA6-8FD6-49EB36268AEF}" type="pres">
      <dgm:prSet presAssocID="{279DF71A-0FF6-41D8-B1C1-98AAFAA879B6}" presName="ConnectLine" presStyleLbl="sibTrans1D1" presStyleIdx="3" presStyleCnt="5"/>
      <dgm:spPr/>
    </dgm:pt>
    <dgm:pt modelId="{3A952FED-513A-4BC5-8CA4-75353219D11F}" type="pres">
      <dgm:prSet presAssocID="{279DF71A-0FF6-41D8-B1C1-98AAFAA879B6}" presName="ConnectorPoint" presStyleLbl="node1" presStyleIdx="3" presStyleCnt="5"/>
      <dgm:spPr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/>
      </dgm:spPr>
    </dgm:pt>
    <dgm:pt modelId="{4676261A-B686-4F74-931B-18EEBCC62064}" type="pres">
      <dgm:prSet presAssocID="{279DF71A-0FF6-41D8-B1C1-98AAFAA879B6}" presName="EmptyPlaceHolder" presStyleCnt="0"/>
      <dgm:spPr/>
    </dgm:pt>
    <dgm:pt modelId="{682DBF03-73DD-44DB-A860-F2C11907D12B}" type="pres">
      <dgm:prSet presAssocID="{9F507496-51BE-4296-934D-18CDF786B598}" presName="spaceBetweenRectangles" presStyleCnt="0"/>
      <dgm:spPr/>
    </dgm:pt>
    <dgm:pt modelId="{BCA2416A-ED29-4ED6-B7A1-6737121F846B}" type="pres">
      <dgm:prSet presAssocID="{9ED4FD8F-1BAB-4AE4-802E-776C5B95F533}" presName="composite" presStyleCnt="0"/>
      <dgm:spPr/>
    </dgm:pt>
    <dgm:pt modelId="{A9C1CD26-F3F7-43A8-AFDB-DF3BEF523D3F}" type="pres">
      <dgm:prSet presAssocID="{9ED4FD8F-1BAB-4AE4-802E-776C5B95F533}" presName="L1TextContainer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D61EC640-2E02-443C-A32B-5FEF5E3D82C0}" type="pres">
      <dgm:prSet presAssocID="{9ED4FD8F-1BAB-4AE4-802E-776C5B95F533}" presName="L2TextContainerWrapper" presStyleCnt="0">
        <dgm:presLayoutVars>
          <dgm:bulletEnabled val="1"/>
        </dgm:presLayoutVars>
      </dgm:prSet>
      <dgm:spPr/>
    </dgm:pt>
    <dgm:pt modelId="{3D875C88-6E1B-42D6-B38F-5F2B4B332DA6}" type="pres">
      <dgm:prSet presAssocID="{9ED4FD8F-1BAB-4AE4-802E-776C5B95F533}" presName="L2TextContainer" presStyleLbl="bgAccFollowNode1" presStyleIdx="4" presStyleCnt="5"/>
      <dgm:spPr/>
    </dgm:pt>
    <dgm:pt modelId="{8727F269-53C7-4D7C-A414-EF1C88CD2CA4}" type="pres">
      <dgm:prSet presAssocID="{9ED4FD8F-1BAB-4AE4-802E-776C5B95F533}" presName="FlexibleEmptyPlaceHolder" presStyleCnt="0"/>
      <dgm:spPr/>
    </dgm:pt>
    <dgm:pt modelId="{3CE23227-D07A-477E-A2E7-7CDC7C93DC50}" type="pres">
      <dgm:prSet presAssocID="{9ED4FD8F-1BAB-4AE4-802E-776C5B95F533}" presName="ConnectLine" presStyleLbl="sibTrans1D1" presStyleIdx="4" presStyleCnt="5"/>
      <dgm:spPr/>
    </dgm:pt>
    <dgm:pt modelId="{3F9A5117-2C29-410B-B877-27C8D92EDF81}" type="pres">
      <dgm:prSet presAssocID="{9ED4FD8F-1BAB-4AE4-802E-776C5B95F533}" presName="ConnectorPoint" presStyleLbl="node1" presStyleIdx="4" presStyleCnt="5"/>
      <dgm:spPr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/>
      </dgm:spPr>
    </dgm:pt>
    <dgm:pt modelId="{913B9374-17E3-4059-B722-90D37839A251}" type="pres">
      <dgm:prSet presAssocID="{9ED4FD8F-1BAB-4AE4-802E-776C5B95F533}" presName="EmptyPlaceHolder" presStyleCnt="0"/>
      <dgm:spPr/>
    </dgm:pt>
  </dgm:ptLst>
  <dgm:cxnLst>
    <dgm:cxn modelId="{29C3740C-C9FC-4577-8813-C42B824B5872}" type="presOf" srcId="{9ED4FD8F-1BAB-4AE4-802E-776C5B95F533}" destId="{A9C1CD26-F3F7-43A8-AFDB-DF3BEF523D3F}" srcOrd="0" destOrd="0" presId="urn:microsoft.com/office/officeart/2017/3/layout/HorizontalLabelsTimeline"/>
    <dgm:cxn modelId="{B3A17717-D387-4195-8A40-9F2413EE5CD3}" srcId="{CEE7C5E1-AB8B-419D-A70F-5C6F4C740462}" destId="{B0979D96-3ABE-4D53-BABB-2582A261724E}" srcOrd="2" destOrd="0" parTransId="{138DCB80-684F-4229-9366-B5FA87856E4C}" sibTransId="{34FF8B27-0317-4383-8000-952C25EC6553}"/>
    <dgm:cxn modelId="{C8CE601D-58F4-43F9-AA59-83180852E0F0}" srcId="{CEE7C5E1-AB8B-419D-A70F-5C6F4C740462}" destId="{CCFB0FF9-E910-4E3C-854E-A2003EF423AD}" srcOrd="1" destOrd="0" parTransId="{947AAE49-DBCF-4CD5-AB88-7372D1F515AD}" sibTransId="{F10F0BD6-1F7A-4F01-8271-417A141E7C04}"/>
    <dgm:cxn modelId="{46A38B24-7CC0-4A9E-9F9F-4A1B2912ECFD}" type="presOf" srcId="{6082F3E9-0A7E-4116-8A49-C0F4DC9D9B90}" destId="{AA7333DF-77D7-4562-A4BD-95EF508B21DD}" srcOrd="0" destOrd="0" presId="urn:microsoft.com/office/officeart/2017/3/layout/HorizontalLabelsTimeline"/>
    <dgm:cxn modelId="{446BE95C-77B4-4DC9-9EFB-E41B3373D4B3}" srcId="{9ED4FD8F-1BAB-4AE4-802E-776C5B95F533}" destId="{E6717F92-0F4C-4599-A693-E0892C354685}" srcOrd="0" destOrd="0" parTransId="{22B6470A-F43D-4148-A5DF-23F42CB52C6F}" sibTransId="{2F4C26CE-A244-4148-B22A-0DB58EBADE9E}"/>
    <dgm:cxn modelId="{E101F84F-CD54-4AD5-81C3-46F2607E051E}" type="presOf" srcId="{279DF71A-0FF6-41D8-B1C1-98AAFAA879B6}" destId="{077E9FD4-8DF8-4E75-8FFD-93ADDD449EF0}" srcOrd="0" destOrd="0" presId="urn:microsoft.com/office/officeart/2017/3/layout/HorizontalLabelsTimeline"/>
    <dgm:cxn modelId="{4E344475-466C-409E-A2E1-A9F76564EA07}" srcId="{CEE7C5E1-AB8B-419D-A70F-5C6F4C740462}" destId="{6082F3E9-0A7E-4116-8A49-C0F4DC9D9B90}" srcOrd="0" destOrd="0" parTransId="{CA80D99B-8A49-4C57-85DB-FF8ED86FFAF9}" sibTransId="{02C958E6-CB48-4792-8205-08FD200B1190}"/>
    <dgm:cxn modelId="{A478C691-A54D-490F-9272-9216245D0693}" type="presOf" srcId="{84302AEB-DE2B-4304-9A2C-3471480A1B78}" destId="{F2BDF6A6-8B8F-4C5C-A2AC-CE93063779D5}" srcOrd="0" destOrd="0" presId="urn:microsoft.com/office/officeart/2017/3/layout/HorizontalLabelsTimeline"/>
    <dgm:cxn modelId="{8A264292-3324-437C-924B-233166FB5D7D}" type="presOf" srcId="{CEE7C5E1-AB8B-419D-A70F-5C6F4C740462}" destId="{057CAAB2-7E06-4F80-B10C-3DCB7577C02B}" srcOrd="0" destOrd="0" presId="urn:microsoft.com/office/officeart/2017/3/layout/HorizontalLabelsTimeline"/>
    <dgm:cxn modelId="{0819889F-F02E-4493-8C48-017BC012E1F2}" srcId="{CEE7C5E1-AB8B-419D-A70F-5C6F4C740462}" destId="{279DF71A-0FF6-41D8-B1C1-98AAFAA879B6}" srcOrd="3" destOrd="0" parTransId="{A8C52160-B8E7-4897-9B95-FEA414F6E904}" sibTransId="{9F507496-51BE-4296-934D-18CDF786B598}"/>
    <dgm:cxn modelId="{2349F4A4-E219-4EF3-AFAF-E6F37974B934}" srcId="{CEE7C5E1-AB8B-419D-A70F-5C6F4C740462}" destId="{9ED4FD8F-1BAB-4AE4-802E-776C5B95F533}" srcOrd="4" destOrd="0" parTransId="{CDECC544-6A70-4FD2-98EA-14A5485903FC}" sibTransId="{D50D52FF-A89E-4F34-8095-FD092EC68564}"/>
    <dgm:cxn modelId="{6FB4CEB1-9220-4489-ABCA-1EF0E2CB8D50}" srcId="{B0979D96-3ABE-4D53-BABB-2582A261724E}" destId="{84302AEB-DE2B-4304-9A2C-3471480A1B78}" srcOrd="0" destOrd="0" parTransId="{89EF2ED3-C654-43BE-BDFB-444D5E3BAAFC}" sibTransId="{21413237-9377-47B1-8DCB-86D2650CB4FE}"/>
    <dgm:cxn modelId="{2561DDB8-7342-4237-9F39-D5075D9E26F1}" type="presOf" srcId="{2C8D85BE-C33F-4FC7-A990-660E6033A7D2}" destId="{154180F7-B8EA-4B14-A7C9-539C813BCE3F}" srcOrd="0" destOrd="0" presId="urn:microsoft.com/office/officeart/2017/3/layout/HorizontalLabelsTimeline"/>
    <dgm:cxn modelId="{7DD1C0B9-3A15-423A-A73E-7203092F2010}" srcId="{6082F3E9-0A7E-4116-8A49-C0F4DC9D9B90}" destId="{2C8D85BE-C33F-4FC7-A990-660E6033A7D2}" srcOrd="0" destOrd="0" parTransId="{F3F43C8B-F986-489F-A019-1108EBB471D7}" sibTransId="{0458F356-27D1-4A50-8B84-2F8C419EDBFC}"/>
    <dgm:cxn modelId="{3A7CDEC0-C3EF-45C5-93F0-2C2ED40EB092}" srcId="{279DF71A-0FF6-41D8-B1C1-98AAFAA879B6}" destId="{08BFF13C-9238-465C-BA59-A111537A09BA}" srcOrd="0" destOrd="0" parTransId="{E69C9B36-726E-4688-B53E-64BE9095A97C}" sibTransId="{64DEF163-F351-4C6D-B408-DC08068E3A90}"/>
    <dgm:cxn modelId="{60C8B7C2-B8AB-4104-92CF-1F7825B36776}" type="presOf" srcId="{CCFB0FF9-E910-4E3C-854E-A2003EF423AD}" destId="{0B1C011C-D8BE-4802-AA8B-1227FC92190A}" srcOrd="0" destOrd="0" presId="urn:microsoft.com/office/officeart/2017/3/layout/HorizontalLabelsTimeline"/>
    <dgm:cxn modelId="{47E539C5-340D-44CF-AA12-60ECE6DF9FEA}" type="presOf" srcId="{185031AF-B518-4BE8-A836-AC5FA84D558C}" destId="{F1EDF92C-5C97-44DB-8BEA-C2B62384969F}" srcOrd="0" destOrd="0" presId="urn:microsoft.com/office/officeart/2017/3/layout/HorizontalLabelsTimeline"/>
    <dgm:cxn modelId="{8BE167CC-3C7A-4FC5-9CBB-0027EB12D0DB}" srcId="{CCFB0FF9-E910-4E3C-854E-A2003EF423AD}" destId="{185031AF-B518-4BE8-A836-AC5FA84D558C}" srcOrd="0" destOrd="0" parTransId="{F9188F3E-1453-4913-B7FC-1246B7598F53}" sibTransId="{3209D58E-56C9-436D-ADE8-84B42735BFE1}"/>
    <dgm:cxn modelId="{FED9C7E2-88F9-42E7-864E-ABA73098ED93}" type="presOf" srcId="{B0979D96-3ABE-4D53-BABB-2582A261724E}" destId="{23D60C54-D083-4C88-B238-FDEB6F000E51}" srcOrd="0" destOrd="0" presId="urn:microsoft.com/office/officeart/2017/3/layout/HorizontalLabelsTimeline"/>
    <dgm:cxn modelId="{031D43F3-E8E3-42F2-933E-AD2BAEAA5A24}" type="presOf" srcId="{08BFF13C-9238-465C-BA59-A111537A09BA}" destId="{CE51EBD9-B28C-4681-9255-4EC30DA340A0}" srcOrd="0" destOrd="0" presId="urn:microsoft.com/office/officeart/2017/3/layout/HorizontalLabelsTimeline"/>
    <dgm:cxn modelId="{5CD6AFFA-DE68-46BA-B2B8-DFA1CA0AC238}" type="presOf" srcId="{E6717F92-0F4C-4599-A693-E0892C354685}" destId="{3D875C88-6E1B-42D6-B38F-5F2B4B332DA6}" srcOrd="0" destOrd="0" presId="urn:microsoft.com/office/officeart/2017/3/layout/HorizontalLabelsTimeline"/>
    <dgm:cxn modelId="{E6540CD8-EAC4-4713-B4C1-FF443CD8FFD4}" type="presParOf" srcId="{057CAAB2-7E06-4F80-B10C-3DCB7577C02B}" destId="{C5CCA6DE-F1EB-46CA-AB7D-7370810AB8CA}" srcOrd="0" destOrd="0" presId="urn:microsoft.com/office/officeart/2017/3/layout/HorizontalLabelsTimeline"/>
    <dgm:cxn modelId="{928FD9FF-46B0-428E-A65D-0B61B377E186}" type="presParOf" srcId="{057CAAB2-7E06-4F80-B10C-3DCB7577C02B}" destId="{2D8C8D16-4D80-4ABC-A056-9262D076EECD}" srcOrd="1" destOrd="0" presId="urn:microsoft.com/office/officeart/2017/3/layout/HorizontalLabelsTimeline"/>
    <dgm:cxn modelId="{C9E5861F-D4D7-4D03-9966-204C51A0BEC2}" type="presParOf" srcId="{2D8C8D16-4D80-4ABC-A056-9262D076EECD}" destId="{92E16D7B-DF78-47B4-9BEB-1E57881A3250}" srcOrd="0" destOrd="0" presId="urn:microsoft.com/office/officeart/2017/3/layout/HorizontalLabelsTimeline"/>
    <dgm:cxn modelId="{6B83A618-70FE-4A60-9FED-0B7C341F1AA1}" type="presParOf" srcId="{92E16D7B-DF78-47B4-9BEB-1E57881A3250}" destId="{AA7333DF-77D7-4562-A4BD-95EF508B21DD}" srcOrd="0" destOrd="0" presId="urn:microsoft.com/office/officeart/2017/3/layout/HorizontalLabelsTimeline"/>
    <dgm:cxn modelId="{DAEA40B7-9913-409C-8728-94B1004394F0}" type="presParOf" srcId="{92E16D7B-DF78-47B4-9BEB-1E57881A3250}" destId="{75247F5E-FF02-465F-B2FC-36E1469CC61F}" srcOrd="1" destOrd="0" presId="urn:microsoft.com/office/officeart/2017/3/layout/HorizontalLabelsTimeline"/>
    <dgm:cxn modelId="{4E8666A5-3930-4717-A85A-4D5C54C56060}" type="presParOf" srcId="{75247F5E-FF02-465F-B2FC-36E1469CC61F}" destId="{154180F7-B8EA-4B14-A7C9-539C813BCE3F}" srcOrd="0" destOrd="0" presId="urn:microsoft.com/office/officeart/2017/3/layout/HorizontalLabelsTimeline"/>
    <dgm:cxn modelId="{F6472894-3F7F-475C-807F-870F5CD5B776}" type="presParOf" srcId="{75247F5E-FF02-465F-B2FC-36E1469CC61F}" destId="{216477BC-9176-4F97-910E-3D60EF4C6E5D}" srcOrd="1" destOrd="0" presId="urn:microsoft.com/office/officeart/2017/3/layout/HorizontalLabelsTimeline"/>
    <dgm:cxn modelId="{62672CF2-E1B3-467E-BFB8-104F8FBD45B9}" type="presParOf" srcId="{92E16D7B-DF78-47B4-9BEB-1E57881A3250}" destId="{A298B3D6-AADD-406E-84C4-483968B6DB58}" srcOrd="2" destOrd="0" presId="urn:microsoft.com/office/officeart/2017/3/layout/HorizontalLabelsTimeline"/>
    <dgm:cxn modelId="{4E6A98C4-5C48-4365-825E-110F270220DB}" type="presParOf" srcId="{92E16D7B-DF78-47B4-9BEB-1E57881A3250}" destId="{5F04F5F6-EEB2-45C9-A724-29B30E678C33}" srcOrd="3" destOrd="0" presId="urn:microsoft.com/office/officeart/2017/3/layout/HorizontalLabelsTimeline"/>
    <dgm:cxn modelId="{564E315F-CD30-4C94-BA0D-F994B2C74471}" type="presParOf" srcId="{92E16D7B-DF78-47B4-9BEB-1E57881A3250}" destId="{A32AD91E-E696-450C-9E8F-2B4276A1238D}" srcOrd="4" destOrd="0" presId="urn:microsoft.com/office/officeart/2017/3/layout/HorizontalLabelsTimeline"/>
    <dgm:cxn modelId="{DB14B4A1-177F-43B8-A6CB-7CBC8BB34F6D}" type="presParOf" srcId="{2D8C8D16-4D80-4ABC-A056-9262D076EECD}" destId="{037C6921-4DBB-466A-B438-8D828C9EF9B8}" srcOrd="1" destOrd="0" presId="urn:microsoft.com/office/officeart/2017/3/layout/HorizontalLabelsTimeline"/>
    <dgm:cxn modelId="{0024B732-424B-4AEB-B10B-49D3EF374218}" type="presParOf" srcId="{2D8C8D16-4D80-4ABC-A056-9262D076EECD}" destId="{291FE988-FD90-4BDD-9406-44AD824E19BB}" srcOrd="2" destOrd="0" presId="urn:microsoft.com/office/officeart/2017/3/layout/HorizontalLabelsTimeline"/>
    <dgm:cxn modelId="{52C4EEEF-7EEF-4743-ADEB-C033F1E96088}" type="presParOf" srcId="{291FE988-FD90-4BDD-9406-44AD824E19BB}" destId="{0B1C011C-D8BE-4802-AA8B-1227FC92190A}" srcOrd="0" destOrd="0" presId="urn:microsoft.com/office/officeart/2017/3/layout/HorizontalLabelsTimeline"/>
    <dgm:cxn modelId="{B12F544D-1CE5-431F-84F7-5C8048919B67}" type="presParOf" srcId="{291FE988-FD90-4BDD-9406-44AD824E19BB}" destId="{EA29A51C-D4E5-4FB5-BBE5-D17F6C7CBF82}" srcOrd="1" destOrd="0" presId="urn:microsoft.com/office/officeart/2017/3/layout/HorizontalLabelsTimeline"/>
    <dgm:cxn modelId="{F229A6DA-15C1-42C9-96A5-4FE21C5B8454}" type="presParOf" srcId="{EA29A51C-D4E5-4FB5-BBE5-D17F6C7CBF82}" destId="{F1EDF92C-5C97-44DB-8BEA-C2B62384969F}" srcOrd="0" destOrd="0" presId="urn:microsoft.com/office/officeart/2017/3/layout/HorizontalLabelsTimeline"/>
    <dgm:cxn modelId="{1AD1F7AF-B638-4DC5-B20B-CC3F91B0D3F5}" type="presParOf" srcId="{EA29A51C-D4E5-4FB5-BBE5-D17F6C7CBF82}" destId="{EED5E888-6D2D-4F9F-B0E9-ABF8C9B6BE66}" srcOrd="1" destOrd="0" presId="urn:microsoft.com/office/officeart/2017/3/layout/HorizontalLabelsTimeline"/>
    <dgm:cxn modelId="{16BD3378-35EC-4A4B-81CD-6F653DA94B27}" type="presParOf" srcId="{291FE988-FD90-4BDD-9406-44AD824E19BB}" destId="{41C5050F-7AE4-45A0-9744-55291E0530CC}" srcOrd="2" destOrd="0" presId="urn:microsoft.com/office/officeart/2017/3/layout/HorizontalLabelsTimeline"/>
    <dgm:cxn modelId="{69DF405F-675B-48ED-8414-C04E9F50CA17}" type="presParOf" srcId="{291FE988-FD90-4BDD-9406-44AD824E19BB}" destId="{E0C51029-9AEC-4FCE-87E4-B0F4C226685F}" srcOrd="3" destOrd="0" presId="urn:microsoft.com/office/officeart/2017/3/layout/HorizontalLabelsTimeline"/>
    <dgm:cxn modelId="{BB9DE288-FBE3-45B5-9C0E-C9A375C154E9}" type="presParOf" srcId="{291FE988-FD90-4BDD-9406-44AD824E19BB}" destId="{3F4E378E-0511-46C6-A976-DF8EE1082E8B}" srcOrd="4" destOrd="0" presId="urn:microsoft.com/office/officeart/2017/3/layout/HorizontalLabelsTimeline"/>
    <dgm:cxn modelId="{BB263B2A-B86C-4B99-BC45-B795B4CF77D9}" type="presParOf" srcId="{2D8C8D16-4D80-4ABC-A056-9262D076EECD}" destId="{37A2078D-FD39-4B2D-9F7A-9DC0CBF569D9}" srcOrd="3" destOrd="0" presId="urn:microsoft.com/office/officeart/2017/3/layout/HorizontalLabelsTimeline"/>
    <dgm:cxn modelId="{71FB7306-3A55-4BE5-A2BE-3D841FC853CE}" type="presParOf" srcId="{2D8C8D16-4D80-4ABC-A056-9262D076EECD}" destId="{B7A060E2-3A0E-4109-A136-E18587F84D9E}" srcOrd="4" destOrd="0" presId="urn:microsoft.com/office/officeart/2017/3/layout/HorizontalLabelsTimeline"/>
    <dgm:cxn modelId="{ADE4EBED-4276-4C4B-85A8-89250267DDBD}" type="presParOf" srcId="{B7A060E2-3A0E-4109-A136-E18587F84D9E}" destId="{23D60C54-D083-4C88-B238-FDEB6F000E51}" srcOrd="0" destOrd="0" presId="urn:microsoft.com/office/officeart/2017/3/layout/HorizontalLabelsTimeline"/>
    <dgm:cxn modelId="{7E783F31-0495-48BA-8821-7EF87E196D9F}" type="presParOf" srcId="{B7A060E2-3A0E-4109-A136-E18587F84D9E}" destId="{41619503-89DE-4555-8886-20852B661F7F}" srcOrd="1" destOrd="0" presId="urn:microsoft.com/office/officeart/2017/3/layout/HorizontalLabelsTimeline"/>
    <dgm:cxn modelId="{2820C440-9798-47E8-8D42-1706AEB186B5}" type="presParOf" srcId="{41619503-89DE-4555-8886-20852B661F7F}" destId="{F2BDF6A6-8B8F-4C5C-A2AC-CE93063779D5}" srcOrd="0" destOrd="0" presId="urn:microsoft.com/office/officeart/2017/3/layout/HorizontalLabelsTimeline"/>
    <dgm:cxn modelId="{AA876E19-A29A-44C0-BAEB-E7060394FB54}" type="presParOf" srcId="{41619503-89DE-4555-8886-20852B661F7F}" destId="{073A0613-C349-4DF5-ADDF-A685CE6BE96F}" srcOrd="1" destOrd="0" presId="urn:microsoft.com/office/officeart/2017/3/layout/HorizontalLabelsTimeline"/>
    <dgm:cxn modelId="{F22441D7-7A3B-484C-8164-B5CC50DA58F1}" type="presParOf" srcId="{B7A060E2-3A0E-4109-A136-E18587F84D9E}" destId="{81C5D36B-0495-4B3C-BC07-73FE127791F5}" srcOrd="2" destOrd="0" presId="urn:microsoft.com/office/officeart/2017/3/layout/HorizontalLabelsTimeline"/>
    <dgm:cxn modelId="{E528F571-429F-40AB-BBF9-CF407D3AAB44}" type="presParOf" srcId="{B7A060E2-3A0E-4109-A136-E18587F84D9E}" destId="{B6DA1514-CB62-4719-96C6-486C1A486CD7}" srcOrd="3" destOrd="0" presId="urn:microsoft.com/office/officeart/2017/3/layout/HorizontalLabelsTimeline"/>
    <dgm:cxn modelId="{79C52C21-B738-4A0B-A5EB-9662EDC98C73}" type="presParOf" srcId="{B7A060E2-3A0E-4109-A136-E18587F84D9E}" destId="{84798ADF-644B-4E19-B24D-83C3BE922DDA}" srcOrd="4" destOrd="0" presId="urn:microsoft.com/office/officeart/2017/3/layout/HorizontalLabelsTimeline"/>
    <dgm:cxn modelId="{221C289E-7833-4E1D-A303-0AC864BFC466}" type="presParOf" srcId="{2D8C8D16-4D80-4ABC-A056-9262D076EECD}" destId="{3294F9CE-8048-4268-9B54-AE055D60406D}" srcOrd="5" destOrd="0" presId="urn:microsoft.com/office/officeart/2017/3/layout/HorizontalLabelsTimeline"/>
    <dgm:cxn modelId="{3F66C2B3-35FE-4AB8-B094-FC54E9F36205}" type="presParOf" srcId="{2D8C8D16-4D80-4ABC-A056-9262D076EECD}" destId="{E03B5417-41F5-4017-827D-1AA4624F69A2}" srcOrd="6" destOrd="0" presId="urn:microsoft.com/office/officeart/2017/3/layout/HorizontalLabelsTimeline"/>
    <dgm:cxn modelId="{D5A5E36F-1DE0-41CF-A9D7-67A8BC49D8CE}" type="presParOf" srcId="{E03B5417-41F5-4017-827D-1AA4624F69A2}" destId="{077E9FD4-8DF8-4E75-8FFD-93ADDD449EF0}" srcOrd="0" destOrd="0" presId="urn:microsoft.com/office/officeart/2017/3/layout/HorizontalLabelsTimeline"/>
    <dgm:cxn modelId="{433A5903-2CAF-4BF4-9EAE-A0B6C2188AF2}" type="presParOf" srcId="{E03B5417-41F5-4017-827D-1AA4624F69A2}" destId="{D899BA56-041C-4CAE-8AE6-2239E423537D}" srcOrd="1" destOrd="0" presId="urn:microsoft.com/office/officeart/2017/3/layout/HorizontalLabelsTimeline"/>
    <dgm:cxn modelId="{F8C59F80-D2AA-4DDD-BB75-D25B53FBF569}" type="presParOf" srcId="{D899BA56-041C-4CAE-8AE6-2239E423537D}" destId="{CE51EBD9-B28C-4681-9255-4EC30DA340A0}" srcOrd="0" destOrd="0" presId="urn:microsoft.com/office/officeart/2017/3/layout/HorizontalLabelsTimeline"/>
    <dgm:cxn modelId="{A4CAEB81-CC85-41C4-B1F1-0418C7AA8490}" type="presParOf" srcId="{D899BA56-041C-4CAE-8AE6-2239E423537D}" destId="{69454B79-4809-43E9-B23C-3923588CCE45}" srcOrd="1" destOrd="0" presId="urn:microsoft.com/office/officeart/2017/3/layout/HorizontalLabelsTimeline"/>
    <dgm:cxn modelId="{4CC235AF-A122-4A63-B000-51C82BB78D84}" type="presParOf" srcId="{E03B5417-41F5-4017-827D-1AA4624F69A2}" destId="{FC212390-BCD0-4BA6-8FD6-49EB36268AEF}" srcOrd="2" destOrd="0" presId="urn:microsoft.com/office/officeart/2017/3/layout/HorizontalLabelsTimeline"/>
    <dgm:cxn modelId="{F60AB966-0177-4A7C-A4E2-4A00AE7E1D37}" type="presParOf" srcId="{E03B5417-41F5-4017-827D-1AA4624F69A2}" destId="{3A952FED-513A-4BC5-8CA4-75353219D11F}" srcOrd="3" destOrd="0" presId="urn:microsoft.com/office/officeart/2017/3/layout/HorizontalLabelsTimeline"/>
    <dgm:cxn modelId="{8B13E139-E2A1-44B8-895C-FEC3D2492516}" type="presParOf" srcId="{E03B5417-41F5-4017-827D-1AA4624F69A2}" destId="{4676261A-B686-4F74-931B-18EEBCC62064}" srcOrd="4" destOrd="0" presId="urn:microsoft.com/office/officeart/2017/3/layout/HorizontalLabelsTimeline"/>
    <dgm:cxn modelId="{1DF337AC-7FA8-461C-9ED0-7083ADD3036B}" type="presParOf" srcId="{2D8C8D16-4D80-4ABC-A056-9262D076EECD}" destId="{682DBF03-73DD-44DB-A860-F2C11907D12B}" srcOrd="7" destOrd="0" presId="urn:microsoft.com/office/officeart/2017/3/layout/HorizontalLabelsTimeline"/>
    <dgm:cxn modelId="{E3E350BA-D671-4218-8E7B-8801E50F93C5}" type="presParOf" srcId="{2D8C8D16-4D80-4ABC-A056-9262D076EECD}" destId="{BCA2416A-ED29-4ED6-B7A1-6737121F846B}" srcOrd="8" destOrd="0" presId="urn:microsoft.com/office/officeart/2017/3/layout/HorizontalLabelsTimeline"/>
    <dgm:cxn modelId="{7E81FB55-1184-48E5-9417-2F4F21CBF155}" type="presParOf" srcId="{BCA2416A-ED29-4ED6-B7A1-6737121F846B}" destId="{A9C1CD26-F3F7-43A8-AFDB-DF3BEF523D3F}" srcOrd="0" destOrd="0" presId="urn:microsoft.com/office/officeart/2017/3/layout/HorizontalLabelsTimeline"/>
    <dgm:cxn modelId="{74B7BBC1-B5E7-40E4-812E-C9D82DED9BED}" type="presParOf" srcId="{BCA2416A-ED29-4ED6-B7A1-6737121F846B}" destId="{D61EC640-2E02-443C-A32B-5FEF5E3D82C0}" srcOrd="1" destOrd="0" presId="urn:microsoft.com/office/officeart/2017/3/layout/HorizontalLabelsTimeline"/>
    <dgm:cxn modelId="{E696AF69-71F0-4C35-B0F3-3F9DBA47B13A}" type="presParOf" srcId="{D61EC640-2E02-443C-A32B-5FEF5E3D82C0}" destId="{3D875C88-6E1B-42D6-B38F-5F2B4B332DA6}" srcOrd="0" destOrd="0" presId="urn:microsoft.com/office/officeart/2017/3/layout/HorizontalLabelsTimeline"/>
    <dgm:cxn modelId="{EC1C625D-77DC-4B76-BCC3-E90F35E8CFFD}" type="presParOf" srcId="{D61EC640-2E02-443C-A32B-5FEF5E3D82C0}" destId="{8727F269-53C7-4D7C-A414-EF1C88CD2CA4}" srcOrd="1" destOrd="0" presId="urn:microsoft.com/office/officeart/2017/3/layout/HorizontalLabelsTimeline"/>
    <dgm:cxn modelId="{F75BE542-757D-466F-8869-CF6A03BA1138}" type="presParOf" srcId="{BCA2416A-ED29-4ED6-B7A1-6737121F846B}" destId="{3CE23227-D07A-477E-A2E7-7CDC7C93DC50}" srcOrd="2" destOrd="0" presId="urn:microsoft.com/office/officeart/2017/3/layout/HorizontalLabelsTimeline"/>
    <dgm:cxn modelId="{14F497BF-13F7-4B9E-88F8-6F891F0DA679}" type="presParOf" srcId="{BCA2416A-ED29-4ED6-B7A1-6737121F846B}" destId="{3F9A5117-2C29-410B-B877-27C8D92EDF81}" srcOrd="3" destOrd="0" presId="urn:microsoft.com/office/officeart/2017/3/layout/HorizontalLabelsTimeline"/>
    <dgm:cxn modelId="{9214C488-E735-4F0C-BF4A-0A3D2BEE1080}" type="presParOf" srcId="{BCA2416A-ED29-4ED6-B7A1-6737121F846B}" destId="{913B9374-17E3-4059-B722-90D37839A251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E27F7-7726-49F9-B0A0-5665DC235F9F}">
      <dsp:nvSpPr>
        <dsp:cNvPr id="0" name=""/>
        <dsp:cNvSpPr/>
      </dsp:nvSpPr>
      <dsp:spPr>
        <a:xfrm>
          <a:off x="2327108" y="786690"/>
          <a:ext cx="5045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54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6004" y="829735"/>
        <a:ext cx="26757" cy="5351"/>
      </dsp:txXfrm>
    </dsp:sp>
    <dsp:sp modelId="{19C9CE59-FF2B-4963-A87E-224545030B4B}">
      <dsp:nvSpPr>
        <dsp:cNvPr id="0" name=""/>
        <dsp:cNvSpPr/>
      </dsp:nvSpPr>
      <dsp:spPr>
        <a:xfrm>
          <a:off x="2172" y="134389"/>
          <a:ext cx="2326736" cy="13960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012" tIns="119676" rIns="114012" bIns="11967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effectLst/>
              <a:latin typeface="Calibri"/>
              <a:ea typeface="Times New Roman" panose="02020603050405020304" pitchFamily="18" charset="0"/>
              <a:cs typeface="Times New Roman"/>
            </a:rPr>
            <a:t>Doctor consultation</a:t>
          </a:r>
          <a:r>
            <a:rPr lang="en-US" sz="1600" b="1" kern="1200">
              <a:effectLst/>
              <a:latin typeface="Calibri"/>
              <a:cs typeface="Times New Roman"/>
            </a:rPr>
            <a:t> </a:t>
          </a:r>
          <a:endParaRPr lang="en-US" sz="1600" kern="1200"/>
        </a:p>
      </dsp:txBody>
      <dsp:txXfrm>
        <a:off x="2172" y="134389"/>
        <a:ext cx="2326736" cy="1396041"/>
      </dsp:txXfrm>
    </dsp:sp>
    <dsp:sp modelId="{8776B58A-BB07-4B5D-97FB-E78014B8D625}">
      <dsp:nvSpPr>
        <dsp:cNvPr id="0" name=""/>
        <dsp:cNvSpPr/>
      </dsp:nvSpPr>
      <dsp:spPr>
        <a:xfrm>
          <a:off x="5188994" y="786690"/>
          <a:ext cx="5045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54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7890" y="829735"/>
        <a:ext cx="26757" cy="5351"/>
      </dsp:txXfrm>
    </dsp:sp>
    <dsp:sp modelId="{FB59A40F-6991-4FA9-9C81-2963F0203FBC}">
      <dsp:nvSpPr>
        <dsp:cNvPr id="0" name=""/>
        <dsp:cNvSpPr/>
      </dsp:nvSpPr>
      <dsp:spPr>
        <a:xfrm>
          <a:off x="2864057" y="134389"/>
          <a:ext cx="2326736" cy="13960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012" tIns="119676" rIns="114012" bIns="1196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Select the Type of Disease you have</a:t>
          </a:r>
          <a:endParaRPr lang="en-US" sz="1600" kern="1200"/>
        </a:p>
      </dsp:txBody>
      <dsp:txXfrm>
        <a:off x="2864057" y="134389"/>
        <a:ext cx="2326736" cy="1396041"/>
      </dsp:txXfrm>
    </dsp:sp>
    <dsp:sp modelId="{C2779513-1DD1-4AEE-9229-887181D0FC91}">
      <dsp:nvSpPr>
        <dsp:cNvPr id="0" name=""/>
        <dsp:cNvSpPr/>
      </dsp:nvSpPr>
      <dsp:spPr>
        <a:xfrm>
          <a:off x="8050880" y="786690"/>
          <a:ext cx="5045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54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89776" y="829735"/>
        <a:ext cx="26757" cy="5351"/>
      </dsp:txXfrm>
    </dsp:sp>
    <dsp:sp modelId="{1D414692-3085-4A0D-B0C1-76421DB723AC}">
      <dsp:nvSpPr>
        <dsp:cNvPr id="0" name=""/>
        <dsp:cNvSpPr/>
      </dsp:nvSpPr>
      <dsp:spPr>
        <a:xfrm>
          <a:off x="5725943" y="134389"/>
          <a:ext cx="2326736" cy="13960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012" tIns="119676" rIns="114012" bIns="11967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effectLst/>
              <a:latin typeface="Calibri"/>
              <a:ea typeface="Times New Roman" panose="02020603050405020304" pitchFamily="18" charset="0"/>
              <a:cs typeface="Times New Roman"/>
            </a:rPr>
            <a:t>Doctor details will be shown there with experience.</a:t>
          </a:r>
          <a:endParaRPr lang="en-US" sz="1600" kern="1200"/>
        </a:p>
      </dsp:txBody>
      <dsp:txXfrm>
        <a:off x="5725943" y="134389"/>
        <a:ext cx="2326736" cy="1396041"/>
      </dsp:txXfrm>
    </dsp:sp>
    <dsp:sp modelId="{D8A159B2-3E29-45D0-AA88-11BF72B0A1A0}">
      <dsp:nvSpPr>
        <dsp:cNvPr id="0" name=""/>
        <dsp:cNvSpPr/>
      </dsp:nvSpPr>
      <dsp:spPr>
        <a:xfrm>
          <a:off x="1165540" y="1528631"/>
          <a:ext cx="8585657" cy="504549"/>
        </a:xfrm>
        <a:custGeom>
          <a:avLst/>
          <a:gdLst/>
          <a:ahLst/>
          <a:cxnLst/>
          <a:rect l="0" t="0" r="0" b="0"/>
          <a:pathLst>
            <a:path>
              <a:moveTo>
                <a:pt x="8585657" y="0"/>
              </a:moveTo>
              <a:lnTo>
                <a:pt x="8585657" y="269374"/>
              </a:lnTo>
              <a:lnTo>
                <a:pt x="0" y="269374"/>
              </a:lnTo>
              <a:lnTo>
                <a:pt x="0" y="50454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43311" y="1778230"/>
        <a:ext cx="430115" cy="5351"/>
      </dsp:txXfrm>
    </dsp:sp>
    <dsp:sp modelId="{EC0B0930-31CF-47CA-9C7A-57D830921883}">
      <dsp:nvSpPr>
        <dsp:cNvPr id="0" name=""/>
        <dsp:cNvSpPr/>
      </dsp:nvSpPr>
      <dsp:spPr>
        <a:xfrm>
          <a:off x="8587829" y="134389"/>
          <a:ext cx="2326736" cy="13960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012" tIns="119676" rIns="114012" bIns="1196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effectLst/>
              <a:latin typeface="Calibri"/>
              <a:ea typeface="Times New Roman" panose="02020603050405020304" pitchFamily="18" charset="0"/>
              <a:cs typeface="Times New Roman"/>
            </a:rPr>
            <a:t>choose the doctor you want to consult with</a:t>
          </a:r>
          <a:r>
            <a:rPr lang="en-US" sz="1600" b="1" kern="1200">
              <a:effectLst/>
              <a:latin typeface="Calibri"/>
              <a:cs typeface="Times New Roman"/>
            </a:rPr>
            <a:t> </a:t>
          </a:r>
          <a:endParaRPr lang="en-US" sz="1600" kern="1200"/>
        </a:p>
      </dsp:txBody>
      <dsp:txXfrm>
        <a:off x="8587829" y="134389"/>
        <a:ext cx="2326736" cy="1396041"/>
      </dsp:txXfrm>
    </dsp:sp>
    <dsp:sp modelId="{DDBE6D41-D3EF-474B-B896-34A78D0C1BDA}">
      <dsp:nvSpPr>
        <dsp:cNvPr id="0" name=""/>
        <dsp:cNvSpPr/>
      </dsp:nvSpPr>
      <dsp:spPr>
        <a:xfrm>
          <a:off x="2327108" y="2717882"/>
          <a:ext cx="5045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54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6004" y="2760926"/>
        <a:ext cx="26757" cy="5351"/>
      </dsp:txXfrm>
    </dsp:sp>
    <dsp:sp modelId="{A7B9E23A-83D6-4A4A-ACDA-285D028C3C21}">
      <dsp:nvSpPr>
        <dsp:cNvPr id="0" name=""/>
        <dsp:cNvSpPr/>
      </dsp:nvSpPr>
      <dsp:spPr>
        <a:xfrm>
          <a:off x="2172" y="2065581"/>
          <a:ext cx="2326736" cy="13960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012" tIns="119676" rIns="114012" bIns="11967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Fill the time when you want to see the Doctor</a:t>
          </a:r>
        </a:p>
      </dsp:txBody>
      <dsp:txXfrm>
        <a:off x="2172" y="2065581"/>
        <a:ext cx="2326736" cy="1396041"/>
      </dsp:txXfrm>
    </dsp:sp>
    <dsp:sp modelId="{95A6525A-43E3-4FE7-9071-8AF10C0F0F2D}">
      <dsp:nvSpPr>
        <dsp:cNvPr id="0" name=""/>
        <dsp:cNvSpPr/>
      </dsp:nvSpPr>
      <dsp:spPr>
        <a:xfrm>
          <a:off x="5188994" y="2717882"/>
          <a:ext cx="5045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54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7890" y="2760926"/>
        <a:ext cx="26757" cy="5351"/>
      </dsp:txXfrm>
    </dsp:sp>
    <dsp:sp modelId="{7375FDD3-56AD-4FB8-AFBE-AE15EC5868A4}">
      <dsp:nvSpPr>
        <dsp:cNvPr id="0" name=""/>
        <dsp:cNvSpPr/>
      </dsp:nvSpPr>
      <dsp:spPr>
        <a:xfrm>
          <a:off x="2864057" y="2065581"/>
          <a:ext cx="2326736" cy="13960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012" tIns="119676" rIns="114012" bIns="11967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effectLst/>
              <a:latin typeface="Calibri"/>
              <a:ea typeface="Times New Roman" panose="02020603050405020304" pitchFamily="18" charset="0"/>
              <a:cs typeface="Times New Roman"/>
            </a:rPr>
            <a:t>go for Video consult</a:t>
          </a:r>
          <a:r>
            <a:rPr lang="en-US" sz="1600" b="1" kern="1200">
              <a:effectLst/>
              <a:latin typeface="Calibri"/>
              <a:cs typeface="Times New Roman"/>
            </a:rPr>
            <a:t> </a:t>
          </a:r>
          <a:endParaRPr lang="en-US" sz="1600" kern="1200"/>
        </a:p>
      </dsp:txBody>
      <dsp:txXfrm>
        <a:off x="2864057" y="2065581"/>
        <a:ext cx="2326736" cy="1396041"/>
      </dsp:txXfrm>
    </dsp:sp>
    <dsp:sp modelId="{F374840A-431C-49E8-991E-CFC75FCECFF4}">
      <dsp:nvSpPr>
        <dsp:cNvPr id="0" name=""/>
        <dsp:cNvSpPr/>
      </dsp:nvSpPr>
      <dsp:spPr>
        <a:xfrm>
          <a:off x="8050880" y="2717882"/>
          <a:ext cx="5045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54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89776" y="2760926"/>
        <a:ext cx="26757" cy="5351"/>
      </dsp:txXfrm>
    </dsp:sp>
    <dsp:sp modelId="{1CCDBFFA-1914-4E83-95F6-5D36238A094A}">
      <dsp:nvSpPr>
        <dsp:cNvPr id="0" name=""/>
        <dsp:cNvSpPr/>
      </dsp:nvSpPr>
      <dsp:spPr>
        <a:xfrm>
          <a:off x="5725943" y="2065581"/>
          <a:ext cx="2326736" cy="13960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012" tIns="119676" rIns="114012" bIns="11967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effectLst/>
              <a:latin typeface="Calibri"/>
              <a:ea typeface="Times New Roman" panose="02020603050405020304" pitchFamily="18" charset="0"/>
              <a:cs typeface="Times New Roman"/>
            </a:rPr>
            <a:t>done video consultation with doc</a:t>
          </a:r>
          <a:r>
            <a:rPr lang="en-US" sz="1600" b="1" kern="1200">
              <a:effectLst/>
              <a:latin typeface="Calibri"/>
              <a:cs typeface="Times New Roman"/>
            </a:rPr>
            <a:t> </a:t>
          </a:r>
          <a:endParaRPr lang="en-US" sz="1600" kern="1200"/>
        </a:p>
      </dsp:txBody>
      <dsp:txXfrm>
        <a:off x="5725943" y="2065581"/>
        <a:ext cx="2326736" cy="1396041"/>
      </dsp:txXfrm>
    </dsp:sp>
    <dsp:sp modelId="{BAD96450-E48C-4AA5-A6FD-5B6BF84CE01F}">
      <dsp:nvSpPr>
        <dsp:cNvPr id="0" name=""/>
        <dsp:cNvSpPr/>
      </dsp:nvSpPr>
      <dsp:spPr>
        <a:xfrm>
          <a:off x="8587829" y="2065581"/>
          <a:ext cx="2326736" cy="13960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012" tIns="119676" rIns="114012" bIns="11967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effectLst/>
              <a:latin typeface="Calibri"/>
              <a:ea typeface="Times New Roman" panose="02020603050405020304" pitchFamily="18" charset="0"/>
              <a:cs typeface="Times New Roman"/>
            </a:rPr>
            <a:t>users can save the video consultation for future propose (here they will need a premium account).</a:t>
          </a:r>
          <a:endParaRPr lang="en-US" sz="1600" kern="1200">
            <a:latin typeface="Calibri"/>
            <a:cs typeface="Times New Roman"/>
          </a:endParaRPr>
        </a:p>
      </dsp:txBody>
      <dsp:txXfrm>
        <a:off x="8587829" y="2065581"/>
        <a:ext cx="2326736" cy="13960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54FC0-1707-49F5-BEDF-888A061990A2}">
      <dsp:nvSpPr>
        <dsp:cNvPr id="0" name=""/>
        <dsp:cNvSpPr/>
      </dsp:nvSpPr>
      <dsp:spPr>
        <a:xfrm>
          <a:off x="0" y="4229822"/>
          <a:ext cx="1515399" cy="55516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775" tIns="135128" rIns="107775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cs typeface="Calibri"/>
            </a:rPr>
            <a:t>Book</a:t>
          </a:r>
        </a:p>
      </dsp:txBody>
      <dsp:txXfrm>
        <a:off x="0" y="4229822"/>
        <a:ext cx="1515399" cy="555161"/>
      </dsp:txXfrm>
    </dsp:sp>
    <dsp:sp modelId="{565EC6A3-B9CB-40E5-BF30-EECB61DBECB9}">
      <dsp:nvSpPr>
        <dsp:cNvPr id="0" name=""/>
        <dsp:cNvSpPr/>
      </dsp:nvSpPr>
      <dsp:spPr>
        <a:xfrm>
          <a:off x="1515399" y="4229822"/>
          <a:ext cx="4546198" cy="55516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218" tIns="177800" rIns="92218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Book your in-person check-up appointment</a:t>
          </a:r>
        </a:p>
      </dsp:txBody>
      <dsp:txXfrm>
        <a:off x="1515399" y="4229822"/>
        <a:ext cx="4546198" cy="555161"/>
      </dsp:txXfrm>
    </dsp:sp>
    <dsp:sp modelId="{9300840C-5059-469E-84A2-6CB5F83606E3}">
      <dsp:nvSpPr>
        <dsp:cNvPr id="0" name=""/>
        <dsp:cNvSpPr/>
      </dsp:nvSpPr>
      <dsp:spPr>
        <a:xfrm rot="10800000">
          <a:off x="0" y="3384310"/>
          <a:ext cx="1515399" cy="85383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775" tIns="135128" rIns="107775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cs typeface="Calibri"/>
            </a:rPr>
            <a:t>Choose</a:t>
          </a:r>
        </a:p>
      </dsp:txBody>
      <dsp:txXfrm rot="-10800000">
        <a:off x="0" y="3384310"/>
        <a:ext cx="1515399" cy="554995"/>
      </dsp:txXfrm>
    </dsp:sp>
    <dsp:sp modelId="{80A48CA4-BAFF-4862-90B6-E24B10F15A01}">
      <dsp:nvSpPr>
        <dsp:cNvPr id="0" name=""/>
        <dsp:cNvSpPr/>
      </dsp:nvSpPr>
      <dsp:spPr>
        <a:xfrm>
          <a:off x="1515399" y="3384310"/>
          <a:ext cx="4546198" cy="55499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218" tIns="177800" rIns="92218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choose the doctor you want to consult with</a:t>
          </a:r>
        </a:p>
      </dsp:txBody>
      <dsp:txXfrm>
        <a:off x="1515399" y="3384310"/>
        <a:ext cx="4546198" cy="554995"/>
      </dsp:txXfrm>
    </dsp:sp>
    <dsp:sp modelId="{8718D5EF-8415-4ADF-A13C-54E986C5ECBD}">
      <dsp:nvSpPr>
        <dsp:cNvPr id="0" name=""/>
        <dsp:cNvSpPr/>
      </dsp:nvSpPr>
      <dsp:spPr>
        <a:xfrm rot="10800000">
          <a:off x="0" y="2538799"/>
          <a:ext cx="1515399" cy="85383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775" tIns="135128" rIns="107775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cs typeface="Calibri"/>
            </a:rPr>
            <a:t>Details</a:t>
          </a:r>
        </a:p>
      </dsp:txBody>
      <dsp:txXfrm rot="-10800000">
        <a:off x="0" y="2538799"/>
        <a:ext cx="1515399" cy="554995"/>
      </dsp:txXfrm>
    </dsp:sp>
    <dsp:sp modelId="{014A8064-7FA9-4E57-9C95-7715A5B8E2D0}">
      <dsp:nvSpPr>
        <dsp:cNvPr id="0" name=""/>
        <dsp:cNvSpPr/>
      </dsp:nvSpPr>
      <dsp:spPr>
        <a:xfrm>
          <a:off x="1515399" y="2538799"/>
          <a:ext cx="4546198" cy="55499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218" tIns="177800" rIns="92218" bIns="17780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Doctor details will be shown there with experience </a:t>
          </a:r>
        </a:p>
      </dsp:txBody>
      <dsp:txXfrm>
        <a:off x="1515399" y="2538799"/>
        <a:ext cx="4546198" cy="554995"/>
      </dsp:txXfrm>
    </dsp:sp>
    <dsp:sp modelId="{AC758EAE-BDB0-4C8E-8616-0C035105640E}">
      <dsp:nvSpPr>
        <dsp:cNvPr id="0" name=""/>
        <dsp:cNvSpPr/>
      </dsp:nvSpPr>
      <dsp:spPr>
        <a:xfrm rot="10800000">
          <a:off x="0" y="1693287"/>
          <a:ext cx="1515399" cy="85383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775" tIns="135128" rIns="107775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cs typeface="Calibri"/>
            </a:rPr>
            <a:t>Type</a:t>
          </a:r>
        </a:p>
      </dsp:txBody>
      <dsp:txXfrm rot="-10800000">
        <a:off x="0" y="1693287"/>
        <a:ext cx="1515399" cy="554995"/>
      </dsp:txXfrm>
    </dsp:sp>
    <dsp:sp modelId="{880C60C2-D3E0-4496-A116-177B0E86656E}">
      <dsp:nvSpPr>
        <dsp:cNvPr id="0" name=""/>
        <dsp:cNvSpPr/>
      </dsp:nvSpPr>
      <dsp:spPr>
        <a:xfrm>
          <a:off x="1515399" y="1693287"/>
          <a:ext cx="4546198" cy="55499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218" tIns="177800" rIns="92218" bIns="17780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Type of Disease </a:t>
          </a:r>
        </a:p>
      </dsp:txBody>
      <dsp:txXfrm>
        <a:off x="1515399" y="1693287"/>
        <a:ext cx="4546198" cy="554995"/>
      </dsp:txXfrm>
    </dsp:sp>
    <dsp:sp modelId="{55336245-40CB-4F04-87FC-96D9A0396715}">
      <dsp:nvSpPr>
        <dsp:cNvPr id="0" name=""/>
        <dsp:cNvSpPr/>
      </dsp:nvSpPr>
      <dsp:spPr>
        <a:xfrm rot="10800000">
          <a:off x="0" y="847776"/>
          <a:ext cx="1515399" cy="85383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775" tIns="135128" rIns="107775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cs typeface="Calibri"/>
            </a:rPr>
            <a:t>Fill</a:t>
          </a:r>
        </a:p>
      </dsp:txBody>
      <dsp:txXfrm rot="-10800000">
        <a:off x="0" y="847776"/>
        <a:ext cx="1515399" cy="554995"/>
      </dsp:txXfrm>
    </dsp:sp>
    <dsp:sp modelId="{20562FE8-8777-48AB-967C-3C29BBB26383}">
      <dsp:nvSpPr>
        <dsp:cNvPr id="0" name=""/>
        <dsp:cNvSpPr/>
      </dsp:nvSpPr>
      <dsp:spPr>
        <a:xfrm>
          <a:off x="1515399" y="847776"/>
          <a:ext cx="4546198" cy="55499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218" tIns="177800" rIns="92218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Fill the time slot you want to book</a:t>
          </a:r>
        </a:p>
      </dsp:txBody>
      <dsp:txXfrm>
        <a:off x="1515399" y="847776"/>
        <a:ext cx="4546198" cy="554995"/>
      </dsp:txXfrm>
    </dsp:sp>
    <dsp:sp modelId="{D992DE31-6EB0-4150-BB77-CBF337A4E8D9}">
      <dsp:nvSpPr>
        <dsp:cNvPr id="0" name=""/>
        <dsp:cNvSpPr/>
      </dsp:nvSpPr>
      <dsp:spPr>
        <a:xfrm rot="10800000">
          <a:off x="0" y="2264"/>
          <a:ext cx="1515399" cy="85383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775" tIns="135128" rIns="107775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cs typeface="Calibri"/>
            </a:rPr>
            <a:t>Time</a:t>
          </a:r>
        </a:p>
      </dsp:txBody>
      <dsp:txXfrm rot="-10800000">
        <a:off x="0" y="2264"/>
        <a:ext cx="1515399" cy="554995"/>
      </dsp:txXfrm>
    </dsp:sp>
    <dsp:sp modelId="{304BF434-8A55-4DEB-85E0-0EBF90D365E3}">
      <dsp:nvSpPr>
        <dsp:cNvPr id="0" name=""/>
        <dsp:cNvSpPr/>
      </dsp:nvSpPr>
      <dsp:spPr>
        <a:xfrm>
          <a:off x="1515399" y="2264"/>
          <a:ext cx="4546198" cy="55499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218" tIns="177800" rIns="92218" bIns="17780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Time slot available </a:t>
          </a:r>
        </a:p>
      </dsp:txBody>
      <dsp:txXfrm>
        <a:off x="1515399" y="2264"/>
        <a:ext cx="4546198" cy="554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CA6DE-F1EB-46CA-AB7D-7370810AB8CA}">
      <dsp:nvSpPr>
        <dsp:cNvPr id="0" name=""/>
        <dsp:cNvSpPr/>
      </dsp:nvSpPr>
      <dsp:spPr>
        <a:xfrm>
          <a:off x="0" y="2778390"/>
          <a:ext cx="1199064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333DF-77D7-4562-A4BD-95EF508B21DD}">
      <dsp:nvSpPr>
        <dsp:cNvPr id="0" name=""/>
        <dsp:cNvSpPr/>
      </dsp:nvSpPr>
      <dsp:spPr>
        <a:xfrm>
          <a:off x="245433" y="1722602"/>
          <a:ext cx="3513821" cy="666813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u="sng" kern="1200">
              <a:solidFill>
                <a:schemeClr val="tx1"/>
              </a:solidFill>
              <a:latin typeface="Calibri Light" panose="020F0302020204030204"/>
            </a:rPr>
            <a:t> </a:t>
          </a:r>
          <a:r>
            <a:rPr lang="en-US" sz="1600" b="1" u="sng" kern="1200">
              <a:solidFill>
                <a:schemeClr val="tx1"/>
              </a:solidFill>
            </a:rPr>
            <a:t>Market Research</a:t>
          </a:r>
        </a:p>
      </dsp:txBody>
      <dsp:txXfrm>
        <a:off x="245433" y="1722602"/>
        <a:ext cx="3513821" cy="666813"/>
      </dsp:txXfrm>
    </dsp:sp>
    <dsp:sp modelId="{154180F7-B8EA-4B14-A7C9-539C813BCE3F}">
      <dsp:nvSpPr>
        <dsp:cNvPr id="0" name=""/>
        <dsp:cNvSpPr/>
      </dsp:nvSpPr>
      <dsp:spPr>
        <a:xfrm>
          <a:off x="245433" y="43065"/>
          <a:ext cx="3513821" cy="167953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Exploring all the features available on</a:t>
          </a:r>
          <a:r>
            <a:rPr lang="en-US" sz="1600" kern="1200">
              <a:latin typeface="Calibri Light" panose="020F0302020204030204"/>
            </a:rPr>
            <a:t> PharmEasy</a:t>
          </a:r>
          <a:r>
            <a:rPr lang="en-US" sz="1600" kern="1200"/>
            <a:t> app. Understanding user pain points, preferences, and behavior. Conducting surveys and personal interviews </a:t>
          </a:r>
          <a:r>
            <a:rPr lang="en-US" sz="1600" kern="1200">
              <a:latin typeface="Calibri Light" panose="020F0302020204030204"/>
            </a:rPr>
            <a:t>along with</a:t>
          </a:r>
          <a:r>
            <a:rPr lang="en-US" sz="1600" kern="1200"/>
            <a:t> Competitor analysis.</a:t>
          </a:r>
          <a:r>
            <a:rPr lang="en-US" sz="1600" kern="1200">
              <a:latin typeface="Calibri Light" panose="020F0302020204030204"/>
            </a:rPr>
            <a:t> </a:t>
          </a:r>
          <a:endParaRPr lang="en-US" sz="1600" kern="1200"/>
        </a:p>
      </dsp:txBody>
      <dsp:txXfrm>
        <a:off x="245433" y="43065"/>
        <a:ext cx="3513821" cy="1679537"/>
      </dsp:txXfrm>
    </dsp:sp>
    <dsp:sp modelId="{A298B3D6-AADD-406E-84C4-483968B6DB58}">
      <dsp:nvSpPr>
        <dsp:cNvPr id="0" name=""/>
        <dsp:cNvSpPr/>
      </dsp:nvSpPr>
      <dsp:spPr>
        <a:xfrm>
          <a:off x="2002344" y="2389415"/>
          <a:ext cx="0" cy="388974"/>
        </a:xfrm>
        <a:prstGeom prst="line">
          <a:avLst/>
        </a:prstGeom>
        <a:noFill/>
        <a:ln w="6350" cap="flat" cmpd="sng" algn="ctr">
          <a:solidFill>
            <a:schemeClr val="accent6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1C011C-D8BE-4802-AA8B-1227FC92190A}">
      <dsp:nvSpPr>
        <dsp:cNvPr id="0" name=""/>
        <dsp:cNvSpPr/>
      </dsp:nvSpPr>
      <dsp:spPr>
        <a:xfrm>
          <a:off x="2241923" y="3167365"/>
          <a:ext cx="3513821" cy="666813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80320"/>
                <a:satOff val="-3227"/>
                <a:lumOff val="69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80320"/>
                <a:satOff val="-3227"/>
                <a:lumOff val="69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80320"/>
                <a:satOff val="-3227"/>
                <a:lumOff val="69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80000"/>
              <a:hueOff val="80320"/>
              <a:satOff val="-3227"/>
              <a:lumOff val="69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u="sng" kern="1200">
              <a:solidFill>
                <a:schemeClr val="tx1"/>
              </a:solidFill>
            </a:rPr>
            <a:t>Feature development</a:t>
          </a:r>
        </a:p>
      </dsp:txBody>
      <dsp:txXfrm>
        <a:off x="2241923" y="3167365"/>
        <a:ext cx="3513821" cy="666813"/>
      </dsp:txXfrm>
    </dsp:sp>
    <dsp:sp modelId="{F1EDF92C-5C97-44DB-8BEA-C2B62384969F}">
      <dsp:nvSpPr>
        <dsp:cNvPr id="0" name=""/>
        <dsp:cNvSpPr/>
      </dsp:nvSpPr>
      <dsp:spPr>
        <a:xfrm>
          <a:off x="2241923" y="3834178"/>
          <a:ext cx="3513821" cy="142760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 and Technical development of the </a:t>
          </a:r>
          <a:r>
            <a:rPr lang="en-US" sz="1600" kern="1200">
              <a:latin typeface="Calibri Light" panose="020F0302020204030204"/>
            </a:rPr>
            <a:t>features like </a:t>
          </a:r>
          <a:r>
            <a:rPr lang="en-US" sz="1600" kern="1200"/>
            <a:t>addition of</a:t>
          </a:r>
          <a:r>
            <a:rPr lang="en-US" sz="1600" kern="1200">
              <a:latin typeface="Calibri Light" panose="020F0302020204030204"/>
            </a:rPr>
            <a:t> Doctor Consultation, Health Diet</a:t>
          </a:r>
          <a:r>
            <a:rPr lang="en-US" sz="1600" kern="1200"/>
            <a:t> etc. Feature </a:t>
          </a:r>
          <a:r>
            <a:rPr lang="en-US" sz="1600" kern="1200">
              <a:latin typeface="Calibri Light" panose="020F0302020204030204"/>
            </a:rPr>
            <a:t>development will</a:t>
          </a:r>
          <a:r>
            <a:rPr lang="en-US" sz="1600" kern="1200"/>
            <a:t> be based on </a:t>
          </a:r>
          <a:r>
            <a:rPr lang="en-US" sz="1600" kern="1200">
              <a:latin typeface="Calibri Light" panose="020F0302020204030204"/>
            </a:rPr>
            <a:t>user stories</a:t>
          </a:r>
          <a:r>
            <a:rPr lang="en-US" sz="1600" kern="1200"/>
            <a:t>.</a:t>
          </a:r>
          <a:r>
            <a:rPr lang="en-US" sz="1600" kern="1200">
              <a:latin typeface="Calibri Light" panose="020F0302020204030204"/>
            </a:rPr>
            <a:t> </a:t>
          </a:r>
          <a:endParaRPr lang="en-US" sz="1600" kern="1200"/>
        </a:p>
      </dsp:txBody>
      <dsp:txXfrm>
        <a:off x="2241923" y="3834178"/>
        <a:ext cx="3513821" cy="1427606"/>
      </dsp:txXfrm>
    </dsp:sp>
    <dsp:sp modelId="{41C5050F-7AE4-45A0-9744-55291E0530CC}">
      <dsp:nvSpPr>
        <dsp:cNvPr id="0" name=""/>
        <dsp:cNvSpPr/>
      </dsp:nvSpPr>
      <dsp:spPr>
        <a:xfrm>
          <a:off x="3998834" y="2778390"/>
          <a:ext cx="0" cy="388974"/>
        </a:xfrm>
        <a:prstGeom prst="line">
          <a:avLst/>
        </a:prstGeom>
        <a:noFill/>
        <a:ln w="6350" cap="flat" cmpd="sng" algn="ctr">
          <a:solidFill>
            <a:schemeClr val="accent6">
              <a:shade val="90000"/>
              <a:hueOff val="80347"/>
              <a:satOff val="-3163"/>
              <a:lumOff val="62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04F5F6-EEB2-45C9-A724-29B30E678C33}">
      <dsp:nvSpPr>
        <dsp:cNvPr id="0" name=""/>
        <dsp:cNvSpPr/>
      </dsp:nvSpPr>
      <dsp:spPr>
        <a:xfrm rot="2700000">
          <a:off x="1959122" y="2735168"/>
          <a:ext cx="86443" cy="86443"/>
        </a:xfrm>
        <a:prstGeom prst="rect">
          <a:avLst/>
        </a:prstGeom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C51029-9AEC-4FCE-87E4-B0F4C226685F}">
      <dsp:nvSpPr>
        <dsp:cNvPr id="0" name=""/>
        <dsp:cNvSpPr/>
      </dsp:nvSpPr>
      <dsp:spPr>
        <a:xfrm rot="2700000">
          <a:off x="3955612" y="2735168"/>
          <a:ext cx="86443" cy="86443"/>
        </a:xfrm>
        <a:prstGeom prst="rect">
          <a:avLst/>
        </a:prstGeom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D60C54-D083-4C88-B238-FDEB6F000E51}">
      <dsp:nvSpPr>
        <dsp:cNvPr id="0" name=""/>
        <dsp:cNvSpPr/>
      </dsp:nvSpPr>
      <dsp:spPr>
        <a:xfrm>
          <a:off x="4238413" y="1722602"/>
          <a:ext cx="3513821" cy="666813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160640"/>
                <a:satOff val="-6455"/>
                <a:lumOff val="138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160640"/>
                <a:satOff val="-6455"/>
                <a:lumOff val="138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160640"/>
                <a:satOff val="-6455"/>
                <a:lumOff val="138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80000"/>
              <a:hueOff val="160640"/>
              <a:satOff val="-6455"/>
              <a:lumOff val="138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u="sng" kern="1200">
              <a:solidFill>
                <a:schemeClr val="tx1"/>
              </a:solidFill>
              <a:latin typeface="Calibri Light" panose="020F0302020204030204"/>
            </a:rPr>
            <a:t> </a:t>
          </a:r>
          <a:r>
            <a:rPr lang="en-US" sz="1600" b="1" u="sng" kern="1200">
              <a:solidFill>
                <a:schemeClr val="tx1"/>
              </a:solidFill>
            </a:rPr>
            <a:t>Beta Launch</a:t>
          </a:r>
          <a:r>
            <a:rPr lang="en-US" sz="1600" b="1" u="sng" kern="1200">
              <a:solidFill>
                <a:schemeClr val="tx1"/>
              </a:solidFill>
              <a:latin typeface="Calibri Light" panose="020F0302020204030204"/>
            </a:rPr>
            <a:t> </a:t>
          </a:r>
          <a:endParaRPr lang="en-US" sz="1600" b="1" u="sng" kern="1200">
            <a:solidFill>
              <a:schemeClr val="tx1"/>
            </a:solidFill>
          </a:endParaRPr>
        </a:p>
      </dsp:txBody>
      <dsp:txXfrm>
        <a:off x="4238413" y="1722602"/>
        <a:ext cx="3513821" cy="666813"/>
      </dsp:txXfrm>
    </dsp:sp>
    <dsp:sp modelId="{F2BDF6A6-8B8F-4C5C-A2AC-CE93063779D5}">
      <dsp:nvSpPr>
        <dsp:cNvPr id="0" name=""/>
        <dsp:cNvSpPr/>
      </dsp:nvSpPr>
      <dsp:spPr>
        <a:xfrm>
          <a:off x="4238413" y="43065"/>
          <a:ext cx="3513821" cy="167953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Developed Beta version of the </a:t>
          </a:r>
          <a:r>
            <a:rPr lang="en-US" sz="1600" b="0" kern="1200">
              <a:latin typeface="Calibri Light" panose="020F0302020204030204"/>
            </a:rPr>
            <a:t>features  which will</a:t>
          </a:r>
          <a:r>
            <a:rPr lang="en-US" sz="1600" b="0" kern="1200"/>
            <a:t> be released to a </a:t>
          </a:r>
          <a:r>
            <a:rPr lang="en-US" sz="1600" b="0" kern="1200">
              <a:latin typeface="Calibri Light" panose="020F0302020204030204"/>
            </a:rPr>
            <a:t>small sample</a:t>
          </a:r>
          <a:r>
            <a:rPr lang="en-US" sz="1600" b="0" kern="1200"/>
            <a:t> of </a:t>
          </a:r>
          <a:r>
            <a:rPr lang="en-US" sz="1600" b="0" kern="1200">
              <a:latin typeface="Calibri Light" panose="020F0302020204030204"/>
            </a:rPr>
            <a:t>user stories</a:t>
          </a:r>
          <a:r>
            <a:rPr lang="en-US" sz="1600" b="0" kern="1200"/>
            <a:t> collect initial performance data and user feedback ensuring remarkable</a:t>
          </a:r>
          <a:r>
            <a:rPr lang="en-US" sz="1600" b="0" kern="1200">
              <a:latin typeface="Calibri Light" panose="020F0302020204030204"/>
            </a:rPr>
            <a:t> Health</a:t>
          </a:r>
          <a:r>
            <a:rPr lang="en-US" sz="1600" b="0" kern="1200"/>
            <a:t> journey.</a:t>
          </a:r>
        </a:p>
      </dsp:txBody>
      <dsp:txXfrm>
        <a:off x="4238413" y="43065"/>
        <a:ext cx="3513821" cy="1679537"/>
      </dsp:txXfrm>
    </dsp:sp>
    <dsp:sp modelId="{81C5D36B-0495-4B3C-BC07-73FE127791F5}">
      <dsp:nvSpPr>
        <dsp:cNvPr id="0" name=""/>
        <dsp:cNvSpPr/>
      </dsp:nvSpPr>
      <dsp:spPr>
        <a:xfrm>
          <a:off x="5995323" y="2389415"/>
          <a:ext cx="0" cy="388974"/>
        </a:xfrm>
        <a:prstGeom prst="line">
          <a:avLst/>
        </a:prstGeom>
        <a:noFill/>
        <a:ln w="6350" cap="flat" cmpd="sng" algn="ctr">
          <a:solidFill>
            <a:schemeClr val="accent6">
              <a:shade val="90000"/>
              <a:hueOff val="160693"/>
              <a:satOff val="-6326"/>
              <a:lumOff val="125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E9FD4-8DF8-4E75-8FFD-93ADDD449EF0}">
      <dsp:nvSpPr>
        <dsp:cNvPr id="0" name=""/>
        <dsp:cNvSpPr/>
      </dsp:nvSpPr>
      <dsp:spPr>
        <a:xfrm>
          <a:off x="6234902" y="3167365"/>
          <a:ext cx="3513821" cy="666813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240960"/>
                <a:satOff val="-9682"/>
                <a:lumOff val="207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240960"/>
                <a:satOff val="-9682"/>
                <a:lumOff val="207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240960"/>
                <a:satOff val="-9682"/>
                <a:lumOff val="207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80000"/>
              <a:hueOff val="240960"/>
              <a:satOff val="-9682"/>
              <a:lumOff val="207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u="sng" kern="1200">
              <a:solidFill>
                <a:schemeClr val="tx1"/>
              </a:solidFill>
              <a:latin typeface="Calibri Light" panose="020F0302020204030204"/>
            </a:rPr>
            <a:t> </a:t>
          </a:r>
          <a:r>
            <a:rPr lang="en-US" sz="1600" b="1" u="sng" kern="1200">
              <a:solidFill>
                <a:schemeClr val="tx1"/>
              </a:solidFill>
            </a:rPr>
            <a:t>Feedback</a:t>
          </a:r>
          <a:endParaRPr lang="en-US" sz="1600" b="1" u="sng" kern="1200">
            <a:solidFill>
              <a:schemeClr val="tx1"/>
            </a:solidFill>
            <a:latin typeface="Calibri Light" panose="020F0302020204030204"/>
          </a:endParaRPr>
        </a:p>
      </dsp:txBody>
      <dsp:txXfrm>
        <a:off x="6234902" y="3167365"/>
        <a:ext cx="3513821" cy="666813"/>
      </dsp:txXfrm>
    </dsp:sp>
    <dsp:sp modelId="{CE51EBD9-B28C-4681-9255-4EC30DA340A0}">
      <dsp:nvSpPr>
        <dsp:cNvPr id="0" name=""/>
        <dsp:cNvSpPr/>
      </dsp:nvSpPr>
      <dsp:spPr>
        <a:xfrm>
          <a:off x="6234902" y="3834178"/>
          <a:ext cx="3513821" cy="1217664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Based on the feedback collected beta </a:t>
          </a:r>
          <a:r>
            <a:rPr lang="en-US" sz="1600" b="0" kern="1200">
              <a:latin typeface="Calibri Light" panose="020F0302020204030204"/>
            </a:rPr>
            <a:t>version will</a:t>
          </a:r>
          <a:r>
            <a:rPr lang="en-US" sz="1600" b="0" kern="1200"/>
            <a:t> be improved and final version of the </a:t>
          </a:r>
          <a:r>
            <a:rPr lang="en-US" sz="1600" b="0" kern="1200">
              <a:latin typeface="Calibri Light" panose="020F0302020204030204"/>
            </a:rPr>
            <a:t>features will</a:t>
          </a:r>
          <a:r>
            <a:rPr lang="en-US" sz="1600" b="0" kern="1200"/>
            <a:t> be developed for the final release.</a:t>
          </a:r>
        </a:p>
      </dsp:txBody>
      <dsp:txXfrm>
        <a:off x="6234902" y="3834178"/>
        <a:ext cx="3513821" cy="1217664"/>
      </dsp:txXfrm>
    </dsp:sp>
    <dsp:sp modelId="{FC212390-BCD0-4BA6-8FD6-49EB36268AEF}">
      <dsp:nvSpPr>
        <dsp:cNvPr id="0" name=""/>
        <dsp:cNvSpPr/>
      </dsp:nvSpPr>
      <dsp:spPr>
        <a:xfrm>
          <a:off x="7991813" y="2778390"/>
          <a:ext cx="0" cy="388974"/>
        </a:xfrm>
        <a:prstGeom prst="line">
          <a:avLst/>
        </a:prstGeom>
        <a:noFill/>
        <a:ln w="6350" cap="flat" cmpd="sng" algn="ctr">
          <a:solidFill>
            <a:schemeClr val="accent6">
              <a:shade val="90000"/>
              <a:hueOff val="241040"/>
              <a:satOff val="-9490"/>
              <a:lumOff val="188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A1514-CB62-4719-96C6-486C1A486CD7}">
      <dsp:nvSpPr>
        <dsp:cNvPr id="0" name=""/>
        <dsp:cNvSpPr/>
      </dsp:nvSpPr>
      <dsp:spPr>
        <a:xfrm rot="2700000">
          <a:off x="5952102" y="2735168"/>
          <a:ext cx="86443" cy="86443"/>
        </a:xfrm>
        <a:prstGeom prst="rect">
          <a:avLst/>
        </a:prstGeom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952FED-513A-4BC5-8CA4-75353219D11F}">
      <dsp:nvSpPr>
        <dsp:cNvPr id="0" name=""/>
        <dsp:cNvSpPr/>
      </dsp:nvSpPr>
      <dsp:spPr>
        <a:xfrm rot="2700000">
          <a:off x="7948592" y="2735168"/>
          <a:ext cx="86443" cy="86443"/>
        </a:xfrm>
        <a:prstGeom prst="rect">
          <a:avLst/>
        </a:prstGeom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C1CD26-F3F7-43A8-AFDB-DF3BEF523D3F}">
      <dsp:nvSpPr>
        <dsp:cNvPr id="0" name=""/>
        <dsp:cNvSpPr/>
      </dsp:nvSpPr>
      <dsp:spPr>
        <a:xfrm>
          <a:off x="8231392" y="1722602"/>
          <a:ext cx="3513821" cy="666813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321280"/>
                <a:satOff val="-12909"/>
                <a:lumOff val="27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321280"/>
                <a:satOff val="-12909"/>
                <a:lumOff val="27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321280"/>
                <a:satOff val="-12909"/>
                <a:lumOff val="27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u="sng" kern="1200">
              <a:solidFill>
                <a:schemeClr val="tx1"/>
              </a:solidFill>
              <a:latin typeface="Calibri Light" panose="020F0302020204030204"/>
            </a:rPr>
            <a:t> </a:t>
          </a:r>
          <a:r>
            <a:rPr lang="en-US" sz="1600" b="1" u="sng" kern="1200">
              <a:solidFill>
                <a:schemeClr val="tx1"/>
              </a:solidFill>
            </a:rPr>
            <a:t>Final Release</a:t>
          </a:r>
        </a:p>
      </dsp:txBody>
      <dsp:txXfrm>
        <a:off x="8231392" y="1722602"/>
        <a:ext cx="3513821" cy="666813"/>
      </dsp:txXfrm>
    </dsp:sp>
    <dsp:sp modelId="{3D875C88-6E1B-42D6-B38F-5F2B4B332DA6}">
      <dsp:nvSpPr>
        <dsp:cNvPr id="0" name=""/>
        <dsp:cNvSpPr/>
      </dsp:nvSpPr>
      <dsp:spPr>
        <a:xfrm>
          <a:off x="8231392" y="294995"/>
          <a:ext cx="3513821" cy="142760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Release of final version of all the features. </a:t>
          </a:r>
          <a:r>
            <a:rPr lang="en-US" sz="1600" b="0" kern="1200">
              <a:latin typeface="Calibri Light" panose="020F0302020204030204"/>
            </a:rPr>
            <a:t>Improvements will </a:t>
          </a:r>
          <a:r>
            <a:rPr lang="en-US" sz="1600" b="0" kern="1200"/>
            <a:t>be advertised and communicated to </a:t>
          </a:r>
          <a:r>
            <a:rPr lang="en-US" sz="1600" b="0" kern="1200">
              <a:latin typeface="Calibri Light" panose="020F0302020204030204"/>
            </a:rPr>
            <a:t>users through</a:t>
          </a:r>
          <a:r>
            <a:rPr lang="en-US" sz="1600" b="0" kern="1200"/>
            <a:t> notifications and app update information.</a:t>
          </a:r>
          <a:r>
            <a:rPr lang="en-US" sz="1600" b="0" kern="1200">
              <a:latin typeface="Calibri Light" panose="020F0302020204030204"/>
            </a:rPr>
            <a:t> </a:t>
          </a:r>
          <a:endParaRPr lang="en-US" sz="1600" b="0" kern="1200"/>
        </a:p>
      </dsp:txBody>
      <dsp:txXfrm>
        <a:off x="8231392" y="294995"/>
        <a:ext cx="3513821" cy="1427606"/>
      </dsp:txXfrm>
    </dsp:sp>
    <dsp:sp modelId="{3CE23227-D07A-477E-A2E7-7CDC7C93DC50}">
      <dsp:nvSpPr>
        <dsp:cNvPr id="0" name=""/>
        <dsp:cNvSpPr/>
      </dsp:nvSpPr>
      <dsp:spPr>
        <a:xfrm>
          <a:off x="9988303" y="2389415"/>
          <a:ext cx="0" cy="388974"/>
        </a:xfrm>
        <a:prstGeom prst="line">
          <a:avLst/>
        </a:prstGeom>
        <a:noFill/>
        <a:ln w="6350" cap="flat" cmpd="sng" algn="ctr">
          <a:solidFill>
            <a:schemeClr val="accent6">
              <a:shade val="90000"/>
              <a:hueOff val="321387"/>
              <a:satOff val="-12653"/>
              <a:lumOff val="251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A5117-2C29-410B-B877-27C8D92EDF81}">
      <dsp:nvSpPr>
        <dsp:cNvPr id="0" name=""/>
        <dsp:cNvSpPr/>
      </dsp:nvSpPr>
      <dsp:spPr>
        <a:xfrm rot="2700000">
          <a:off x="9945081" y="2735168"/>
          <a:ext cx="86443" cy="86443"/>
        </a:xfrm>
        <a:prstGeom prst="rect">
          <a:avLst/>
        </a:prstGeom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C436-E034-46E7-8415-6C6EC22CC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87A8E-E44A-4D3F-8623-19A78129F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59EA3-703D-4D1A-AE93-EBB835E6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5E11B-9F4F-46AE-AC25-DA58E2264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34AEB-E04C-4F2C-9E75-CED2BB76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0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8A26-DDB5-4968-BE31-94DB2796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08FAF-A509-49FD-969C-B6821B349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A4C2F-2574-4E1D-9BBC-012FD334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3C619-CA06-44AC-B5E7-A4BF11E3F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4491D-29A1-4F9E-A5D5-688A05A5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6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59AC20-068D-48B2-88AC-E411904DBB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81EDE-35A4-4CBA-A722-2EFEBAFE2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C908C-58D2-4A00-BF37-449DB456C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4D402-B086-41EF-9B58-65FE6FE8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65D28-BC44-4FA0-8937-73F3A484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7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506C-3E7C-40CF-A079-3B82046D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A01FC-8B24-420A-AE28-7BB9EACF0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1E24A-B936-4384-958F-FDE93134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C3027-1CDE-47CD-9C78-8068CCD9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082C1-7BEA-4E0C-9F77-E5DD59B2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4437-52FF-46FF-A0D1-9B8CDED3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103B2-CDD6-42E4-A248-325E03C59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D3952-1AB5-458B-9E72-F3435894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67D3E-EE95-4733-9B7D-8450664E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43F0B-A586-4EF7-93D2-B4E8878E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7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5406-A453-4F4F-9C02-1E86811A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33DAA-4AEB-409D-88EF-5EC24E184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0F34F-616E-4F60-99FD-F5C6FB1C9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6E1CE-9E50-41FD-897B-E6A42665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4A292-81BF-42B4-B0F9-5871F036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3A5D1-9266-4ECB-82A8-59E6A770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04343-0969-433F-9F8A-03601ABF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856D2-ECF2-4E85-85E7-4677A9CDD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09D6E-764A-4885-8559-F499A0DBB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A1F61-5FAE-46AB-8591-CC6F1F7C9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7CC6E-D6EC-4378-8C85-A7BE06121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2F8A84-B717-4D88-8D2D-F1C72E0D7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7BE8A-D59D-40A8-B1AA-3217E7F7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C1AA8-003E-4E7A-A0B5-7611CB78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60C4F-B3A9-48A6-9173-07658560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55141-59A9-484C-B458-071248708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3FEE3-9A23-4964-BA70-543D953B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8FAAA-AC47-44D3-9C35-52781D42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7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26A71-AB4B-41F3-B895-DA86E43D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755E7-E92B-4A7D-A4C5-698009E2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00DF3-EEAC-410A-9D2D-5569E7C5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0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9C81-6E7D-4D55-BD2D-668195692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1254A-697C-4FE2-8317-042B29C63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B45B6-3EEE-46EC-B7E6-C5471CBF3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EBEF4-C44C-4F6E-9033-F46546D23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87B00-FDCB-4FE4-9A1E-F3A932B4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066FF-28B9-4168-9D52-BF07A799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34B3-DFF4-4870-8013-96AA9CFA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E32CEB-7F26-4D94-8D28-E4FFFD25F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70037-505C-45AF-BAB9-2F6073E3E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FB9FF-810D-4FC6-9D18-23DE0FBF7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B9AB5-19BB-480B-A508-2C9F96A9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F0362-3101-46E4-9651-4A9270F5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2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BCB4A-3BC6-4337-8E12-43701BFA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B0058-D50C-48C0-8F57-098451AB7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8288-CA26-4F2C-B086-E5FD7A907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EFB0D-9AC6-4347-A588-F9B97A23FC2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54A42-08C2-412C-9A1A-5B9F41785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3EC16-0DC9-4D00-81A3-331975FE0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D377-2D63-4A84-BEFD-6F2A69456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2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7B4E92-F844-4266-BBB7-03A5E6F06C49}"/>
              </a:ext>
            </a:extLst>
          </p:cNvPr>
          <p:cNvSpPr/>
          <p:nvPr/>
        </p:nvSpPr>
        <p:spPr>
          <a:xfrm>
            <a:off x="2131862" y="1648217"/>
            <a:ext cx="7601905" cy="3561566"/>
          </a:xfrm>
          <a:prstGeom prst="rect">
            <a:avLst/>
          </a:prstGeom>
          <a:solidFill>
            <a:srgbClr val="81B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Garamond" panose="020F0502020204030204" pitchFamily="34" charset="0"/>
                <a:cs typeface="Garamond" panose="020F0502020204030204" pitchFamily="34" charset="0"/>
              </a:rPr>
              <a:t>Increase Engagement and Monetization </a:t>
            </a:r>
          </a:p>
          <a:p>
            <a:pPr algn="ctr"/>
            <a:r>
              <a:rPr lang="en-US" sz="2800" b="1" dirty="0">
                <a:latin typeface="Garamond" panose="020F0502020204030204" pitchFamily="34" charset="0"/>
                <a:cs typeface="Garamond" panose="020F0502020204030204" pitchFamily="34" charset="0"/>
              </a:rPr>
              <a:t>Features for PharmEasy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3230C65-E44E-45F2-8A46-1AEF9BD29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131862" cy="1648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4D7885-7804-45CF-B9E6-3C470CF1E830}"/>
              </a:ext>
            </a:extLst>
          </p:cNvPr>
          <p:cNvSpPr txBox="1"/>
          <p:nvPr/>
        </p:nvSpPr>
        <p:spPr>
          <a:xfrm>
            <a:off x="3720751" y="4637394"/>
            <a:ext cx="4238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>
                <a:solidFill>
                  <a:srgbClr val="111111"/>
                </a:solidFill>
                <a:effectLst/>
                <a:latin typeface="Roboto" panose="020F0502020204030204" pitchFamily="34" charset="0"/>
              </a:rPr>
              <a:t>‘PharmEasy, PharmEasy, Take it easy PharmEasy’</a:t>
            </a:r>
            <a:endParaRPr 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22AB92-EF16-4465-A8F4-4F4AA4B1656F}"/>
              </a:ext>
            </a:extLst>
          </p:cNvPr>
          <p:cNvSpPr txBox="1"/>
          <p:nvPr/>
        </p:nvSpPr>
        <p:spPr>
          <a:xfrm>
            <a:off x="4722312" y="5793288"/>
            <a:ext cx="2989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Virendra Kumar Verma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IIT Guwahati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Roll No. -190122057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l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F0744B9-1DEB-4006-92D3-9D0CF9B5E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7" y="5209783"/>
            <a:ext cx="2458234" cy="16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2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14B2BA-10E9-4C42-8108-47BDD831CE70}"/>
              </a:ext>
            </a:extLst>
          </p:cNvPr>
          <p:cNvSpPr txBox="1"/>
          <p:nvPr/>
        </p:nvSpPr>
        <p:spPr>
          <a:xfrm>
            <a:off x="1706409" y="573064"/>
            <a:ext cx="8779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4"/>
                </a:solidFill>
                <a:latin typeface="Garamond" panose="02020404030301010803" pitchFamily="18" charset="0"/>
              </a:rPr>
              <a:t>Feature 2 </a:t>
            </a:r>
            <a:r>
              <a:rPr lang="en-US" sz="2400" b="1" dirty="0">
                <a:solidFill>
                  <a:schemeClr val="accent4"/>
                </a:solidFill>
                <a:latin typeface="Garamond" panose="02020404030301010803" pitchFamily="18" charset="0"/>
              </a:rPr>
              <a:t>– </a:t>
            </a:r>
            <a:r>
              <a:rPr lang="en-US" sz="2400" b="1" u="sng" dirty="0">
                <a:solidFill>
                  <a:srgbClr val="81B397"/>
                </a:solidFill>
                <a:latin typeface="Garamond" panose="02020404030301010803" pitchFamily="18" charset="0"/>
              </a:rPr>
              <a:t>Health Diet Planner</a:t>
            </a:r>
            <a:r>
              <a:rPr lang="en-US" sz="2400" b="1" dirty="0">
                <a:solidFill>
                  <a:srgbClr val="81B397"/>
                </a:solidFill>
                <a:latin typeface="Garamond" panose="02020404030301010803" pitchFamily="18" charset="0"/>
              </a:rPr>
              <a:t> (Wire-Frames)</a:t>
            </a:r>
            <a:endParaRPr lang="en-US" sz="2400" b="1" u="sng" dirty="0">
              <a:solidFill>
                <a:srgbClr val="81B397"/>
              </a:solidFill>
              <a:latin typeface="Garamond" panose="02020404030301010803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341653-AAD0-4641-9624-63810C0E1064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D44EB52F-B3C4-4AFD-8DA5-EAAACDD51F96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E7F4F181-DECB-41BB-A0A3-A2B882BB9F43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B4BCC89B-3421-434A-BC08-CA9681E19E1C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AE6E0F26-AEB0-480E-8C7B-AE0A1A3B3B81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9" name="Arrow: Notched Right 8">
              <a:extLst>
                <a:ext uri="{FF2B5EF4-FFF2-40B4-BE49-F238E27FC236}">
                  <a16:creationId xmlns:a16="http://schemas.microsoft.com/office/drawing/2014/main" id="{95817CB1-3D82-45C3-969C-480AB1FCAA0B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10" name="Arrow: Notched Right 9">
              <a:extLst>
                <a:ext uri="{FF2B5EF4-FFF2-40B4-BE49-F238E27FC236}">
                  <a16:creationId xmlns:a16="http://schemas.microsoft.com/office/drawing/2014/main" id="{B83E20AD-BF8D-425E-8876-0D87A7FDD9DF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pic>
        <p:nvPicPr>
          <p:cNvPr id="4" name="Picture 15">
            <a:extLst>
              <a:ext uri="{FF2B5EF4-FFF2-40B4-BE49-F238E27FC236}">
                <a16:creationId xmlns:a16="http://schemas.microsoft.com/office/drawing/2014/main" id="{3AE18F8C-D8C2-42A0-A155-3314326A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7" y="1203310"/>
            <a:ext cx="2470465" cy="5418667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CECE0EE5-31A8-4526-A8F2-183945BD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14" y="1321467"/>
            <a:ext cx="2476038" cy="541866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E672A98-6D1D-41B4-9269-5D7F63838658}"/>
              </a:ext>
            </a:extLst>
          </p:cNvPr>
          <p:cNvSpPr/>
          <p:nvPr/>
        </p:nvSpPr>
        <p:spPr>
          <a:xfrm>
            <a:off x="2904359" y="1545409"/>
            <a:ext cx="279340" cy="34654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2B3ABB56-58B9-4811-8DD3-05C77D96F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46" y="1257967"/>
            <a:ext cx="633985" cy="63398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C1EE75-D57B-44CB-B51F-77E79D628580}"/>
              </a:ext>
            </a:extLst>
          </p:cNvPr>
          <p:cNvCxnSpPr>
            <a:cxnSpLocks/>
          </p:cNvCxnSpPr>
          <p:nvPr/>
        </p:nvCxnSpPr>
        <p:spPr>
          <a:xfrm flipV="1">
            <a:off x="3095050" y="1545409"/>
            <a:ext cx="906216" cy="273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8FFA04-84AF-4BEB-96BC-0F749F1C16E0}"/>
              </a:ext>
            </a:extLst>
          </p:cNvPr>
          <p:cNvSpPr txBox="1"/>
          <p:nvPr/>
        </p:nvSpPr>
        <p:spPr>
          <a:xfrm>
            <a:off x="3868299" y="3393507"/>
            <a:ext cx="1625600" cy="1477328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Select  the disease you have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8629FC-2063-4ED6-A1D8-0A38ED079B49}"/>
              </a:ext>
            </a:extLst>
          </p:cNvPr>
          <p:cNvCxnSpPr>
            <a:cxnSpLocks/>
          </p:cNvCxnSpPr>
          <p:nvPr/>
        </p:nvCxnSpPr>
        <p:spPr>
          <a:xfrm flipV="1">
            <a:off x="4869300" y="3066073"/>
            <a:ext cx="1170782" cy="1059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3" descr="Text, table&#10;&#10;Description automatically generated">
            <a:extLst>
              <a:ext uri="{FF2B5EF4-FFF2-40B4-BE49-F238E27FC236}">
                <a16:creationId xmlns:a16="http://schemas.microsoft.com/office/drawing/2014/main" id="{3B14DED0-28F4-3ED8-356B-78DBE31CE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945" y="1320800"/>
            <a:ext cx="2603211" cy="542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0D4D5-0F68-00D1-FD99-FE8F2D150A4A}"/>
              </a:ext>
            </a:extLst>
          </p:cNvPr>
          <p:cNvSpPr txBox="1"/>
          <p:nvPr/>
        </p:nvSpPr>
        <p:spPr>
          <a:xfrm>
            <a:off x="8136255" y="2022475"/>
            <a:ext cx="828674" cy="1754326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Your health diet is ready</a:t>
            </a:r>
          </a:p>
          <a:p>
            <a:endParaRPr lang="en-US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5FAA9F-3A52-424F-3902-14C5EB17C7C1}"/>
              </a:ext>
            </a:extLst>
          </p:cNvPr>
          <p:cNvCxnSpPr>
            <a:cxnSpLocks/>
          </p:cNvCxnSpPr>
          <p:nvPr/>
        </p:nvCxnSpPr>
        <p:spPr>
          <a:xfrm flipV="1">
            <a:off x="8378249" y="2358209"/>
            <a:ext cx="906216" cy="273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88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B275EB-FDF3-453E-86C6-024C6330135B}"/>
              </a:ext>
            </a:extLst>
          </p:cNvPr>
          <p:cNvSpPr txBox="1"/>
          <p:nvPr/>
        </p:nvSpPr>
        <p:spPr>
          <a:xfrm>
            <a:off x="3248729" y="650311"/>
            <a:ext cx="5694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u="sng">
                <a:solidFill>
                  <a:schemeClr val="accent4"/>
                </a:solidFill>
                <a:latin typeface="Garamond" panose="02020404030301010803" pitchFamily="18" charset="0"/>
              </a:rPr>
              <a:t>Feature 3 </a:t>
            </a:r>
            <a:r>
              <a:rPr lang="en-US" sz="3200" b="1">
                <a:solidFill>
                  <a:schemeClr val="accent4"/>
                </a:solidFill>
                <a:latin typeface="Garamond" panose="02020404030301010803" pitchFamily="18" charset="0"/>
              </a:rPr>
              <a:t>– </a:t>
            </a:r>
            <a:r>
              <a:rPr lang="en-US" sz="3200" b="1" u="sng">
                <a:solidFill>
                  <a:srgbClr val="81B397"/>
                </a:solidFill>
                <a:latin typeface="Garamond" panose="02020404030301010803" pitchFamily="18" charset="0"/>
              </a:rPr>
              <a:t>Book Appointment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358125-E2F9-4A7B-8DA3-7E6883D76EC3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C911B477-40B2-4EC5-B7F3-FA7B71DDF10E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E0D74189-BD25-4998-B354-C4D8581245D9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7369F50D-EF3F-4D24-89EF-3606C6DD7AA4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EEA8D71B-1894-41AA-AF52-0EA634F55110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9" name="Arrow: Notched Right 8">
              <a:extLst>
                <a:ext uri="{FF2B5EF4-FFF2-40B4-BE49-F238E27FC236}">
                  <a16:creationId xmlns:a16="http://schemas.microsoft.com/office/drawing/2014/main" id="{9E1D4C79-FC81-48EA-A0A2-753E32E10EA9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10" name="Arrow: Notched Right 9">
              <a:extLst>
                <a:ext uri="{FF2B5EF4-FFF2-40B4-BE49-F238E27FC236}">
                  <a16:creationId xmlns:a16="http://schemas.microsoft.com/office/drawing/2014/main" id="{0C37CB1D-2B6B-4913-AB0D-BC3D05B782DE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70D4A3-804A-4898-A6F4-001124EA1DD9}"/>
              </a:ext>
            </a:extLst>
          </p:cNvPr>
          <p:cNvSpPr txBox="1"/>
          <p:nvPr/>
        </p:nvSpPr>
        <p:spPr>
          <a:xfrm>
            <a:off x="217008" y="1421410"/>
            <a:ext cx="410163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Calibri"/>
                <a:cs typeface="Calibri"/>
              </a:rPr>
              <a:t>User can book an appointment to </a:t>
            </a:r>
            <a:r>
              <a:rPr lang="en-US" sz="1600">
                <a:solidFill>
                  <a:schemeClr val="accent4"/>
                </a:solidFill>
                <a:latin typeface="Calibri"/>
                <a:cs typeface="Calibri"/>
              </a:rPr>
              <a:t>meet the doctor in-person</a:t>
            </a:r>
            <a:r>
              <a:rPr lang="en-US" sz="1600">
                <a:solidFill>
                  <a:schemeClr val="bg1"/>
                </a:solidFill>
                <a:latin typeface="Calibri"/>
                <a:cs typeface="Calibri"/>
              </a:rPr>
              <a:t>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accent4"/>
                </a:solidFill>
                <a:latin typeface="Calibri"/>
                <a:cs typeface="Calibri"/>
              </a:rPr>
              <a:t>Filled slots and yet to fill slots </a:t>
            </a:r>
            <a:r>
              <a:rPr lang="en-US" sz="1600">
                <a:solidFill>
                  <a:schemeClr val="bg1"/>
                </a:solidFill>
                <a:latin typeface="Calibri"/>
                <a:cs typeface="Calibri"/>
              </a:rPr>
              <a:t>will be shown there.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accent4"/>
                </a:solidFill>
                <a:latin typeface="Calibri"/>
                <a:cs typeface="Calibri"/>
              </a:rPr>
              <a:t>Doctor’s address will be provided there, </a:t>
            </a:r>
            <a:r>
              <a:rPr lang="en-US" sz="1600">
                <a:solidFill>
                  <a:schemeClr val="bg1"/>
                </a:solidFill>
                <a:latin typeface="Calibri"/>
                <a:cs typeface="Calibri"/>
              </a:rPr>
              <a:t>and they can </a:t>
            </a:r>
            <a:r>
              <a:rPr lang="en-US" sz="1600" b="1">
                <a:solidFill>
                  <a:schemeClr val="accent4"/>
                </a:solidFill>
                <a:latin typeface="Calibri"/>
                <a:cs typeface="Calibri"/>
              </a:rPr>
              <a:t>directly search and connect the address to G-Map via app</a:t>
            </a:r>
            <a:r>
              <a:rPr lang="en-US" sz="1600">
                <a:solidFill>
                  <a:schemeClr val="bg1"/>
                </a:solidFill>
                <a:latin typeface="Calibri"/>
                <a:cs typeface="Calibri"/>
              </a:rPr>
              <a:t>.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203B1E6-7B70-552F-4B71-EBB819F2D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628908"/>
              </p:ext>
            </p:extLst>
          </p:nvPr>
        </p:nvGraphicFramePr>
        <p:xfrm>
          <a:off x="5814276" y="1627354"/>
          <a:ext cx="6061598" cy="4787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6248F75-6EF6-5E7D-3FFF-280CC206B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960968"/>
              </p:ext>
            </p:extLst>
          </p:nvPr>
        </p:nvGraphicFramePr>
        <p:xfrm>
          <a:off x="274608" y="4243335"/>
          <a:ext cx="4945527" cy="203080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54939">
                  <a:extLst>
                    <a:ext uri="{9D8B030D-6E8A-4147-A177-3AD203B41FA5}">
                      <a16:colId xmlns:a16="http://schemas.microsoft.com/office/drawing/2014/main" val="2632368631"/>
                    </a:ext>
                  </a:extLst>
                </a:gridCol>
                <a:gridCol w="2390588">
                  <a:extLst>
                    <a:ext uri="{9D8B030D-6E8A-4147-A177-3AD203B41FA5}">
                      <a16:colId xmlns:a16="http://schemas.microsoft.com/office/drawing/2014/main" val="1372666177"/>
                    </a:ext>
                  </a:extLst>
                </a:gridCol>
              </a:tblGrid>
              <a:tr h="56776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 u="sng">
                          <a:solidFill>
                            <a:schemeClr val="tx1"/>
                          </a:solidFill>
                          <a:effectLst/>
                        </a:rPr>
                        <a:t>Pros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95000"/>
                        </a:schemeClr>
                      </a:solidFill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</a:lnR>
                    <a:lnT w="12700">
                      <a:solidFill>
                        <a:schemeClr val="bg1">
                          <a:lumMod val="95000"/>
                        </a:schemeClr>
                      </a:solidFill>
                    </a:lnT>
                    <a:lnB w="12700">
                      <a:solidFill>
                        <a:schemeClr val="bg1">
                          <a:lumMod val="9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 u="sng">
                          <a:solidFill>
                            <a:schemeClr val="tx1"/>
                          </a:solidFill>
                          <a:effectLst/>
                        </a:rPr>
                        <a:t>Cons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95000"/>
                        </a:schemeClr>
                      </a:solidFill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</a:lnR>
                    <a:lnT w="12700">
                      <a:solidFill>
                        <a:schemeClr val="bg1">
                          <a:lumMod val="95000"/>
                        </a:schemeClr>
                      </a:solidFill>
                    </a:lnT>
                    <a:lnB w="12700">
                      <a:solidFill>
                        <a:schemeClr val="bg1">
                          <a:lumMod val="9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9915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algn="l" fontAlgn="base"/>
                      <a:endParaRPr lang="en-US" sz="1800" u="none" strike="noStrike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80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No rush for the offline appointment.</a:t>
                      </a:r>
                      <a:r>
                        <a:rPr lang="en-US" sz="18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8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95000"/>
                        </a:schemeClr>
                      </a:solidFill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</a:lnR>
                    <a:lnT w="12700">
                      <a:solidFill>
                        <a:schemeClr val="bg1">
                          <a:lumMod val="95000"/>
                        </a:schemeClr>
                      </a:solidFill>
                    </a:lnT>
                    <a:lnB w="12700">
                      <a:solidFill>
                        <a:schemeClr val="bg1">
                          <a:lumMod val="9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US" sz="180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They do not find the specialist in their area for some disease.</a:t>
                      </a:r>
                      <a:r>
                        <a:rPr lang="en-US" sz="18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8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95000"/>
                        </a:schemeClr>
                      </a:solidFill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</a:lnR>
                    <a:lnT w="12700">
                      <a:solidFill>
                        <a:schemeClr val="bg1">
                          <a:lumMod val="95000"/>
                        </a:schemeClr>
                      </a:solidFill>
                    </a:lnT>
                    <a:lnB w="12700">
                      <a:solidFill>
                        <a:schemeClr val="bg1">
                          <a:lumMod val="9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854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922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122EE-0367-464E-B098-D06F0FC572F1}"/>
              </a:ext>
            </a:extLst>
          </p:cNvPr>
          <p:cNvSpPr txBox="1"/>
          <p:nvPr/>
        </p:nvSpPr>
        <p:spPr>
          <a:xfrm>
            <a:off x="2633398" y="695478"/>
            <a:ext cx="6655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4"/>
                </a:solidFill>
                <a:latin typeface="Garamond" panose="02020404030301010803" pitchFamily="18" charset="0"/>
              </a:rPr>
              <a:t>Feature 3 </a:t>
            </a:r>
            <a:r>
              <a:rPr lang="en-US" sz="2400" b="1" dirty="0">
                <a:solidFill>
                  <a:schemeClr val="accent4"/>
                </a:solidFill>
                <a:latin typeface="Garamond" panose="02020404030301010803" pitchFamily="18" charset="0"/>
              </a:rPr>
              <a:t>– </a:t>
            </a:r>
            <a:r>
              <a:rPr lang="en-US" sz="2400" b="1" u="sng" dirty="0">
                <a:solidFill>
                  <a:srgbClr val="81B397"/>
                </a:solidFill>
                <a:latin typeface="Garamond" panose="02020404030301010803" pitchFamily="18" charset="0"/>
              </a:rPr>
              <a:t>Book Appointment </a:t>
            </a:r>
            <a:r>
              <a:rPr lang="en-US" sz="2400" b="1" dirty="0">
                <a:solidFill>
                  <a:srgbClr val="81B397"/>
                </a:solidFill>
                <a:latin typeface="Garamond" panose="02020404030301010803" pitchFamily="18" charset="0"/>
              </a:rPr>
              <a:t>(Wire-Frames)</a:t>
            </a:r>
            <a:endParaRPr lang="en-US" sz="2400" b="1" u="sng" dirty="0">
              <a:solidFill>
                <a:srgbClr val="81B397"/>
              </a:solidFill>
              <a:latin typeface="Garamond" panose="02020404030301010803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3E41BC-BC47-4EF6-A860-FE256A2FC000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0FC7C232-3F60-4504-848F-912C19835952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F70D7759-D9B5-41D8-84BE-7BB0AA20E04E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C21C8459-E641-4641-8B0B-1A16B14BD72A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4EF8535A-25B2-4D06-B9F9-A4606E43A221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9" name="Arrow: Notched Right 8">
              <a:extLst>
                <a:ext uri="{FF2B5EF4-FFF2-40B4-BE49-F238E27FC236}">
                  <a16:creationId xmlns:a16="http://schemas.microsoft.com/office/drawing/2014/main" id="{B6DC6E4F-F2A6-4DD9-AB1F-7BAFE658A3BE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10" name="Arrow: Notched Right 9">
              <a:extLst>
                <a:ext uri="{FF2B5EF4-FFF2-40B4-BE49-F238E27FC236}">
                  <a16:creationId xmlns:a16="http://schemas.microsoft.com/office/drawing/2014/main" id="{8D4E52F0-9F3B-4CF2-B815-5F77C12016A8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pic>
        <p:nvPicPr>
          <p:cNvPr id="2" name="Picture 15">
            <a:extLst>
              <a:ext uri="{FF2B5EF4-FFF2-40B4-BE49-F238E27FC236}">
                <a16:creationId xmlns:a16="http://schemas.microsoft.com/office/drawing/2014/main" id="{BDB21645-83B2-4A1D-856B-AC0AA661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7" y="1203311"/>
            <a:ext cx="2470465" cy="54186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72A7E2-F8E5-4B3B-8BB2-A838CEDC6B46}"/>
              </a:ext>
            </a:extLst>
          </p:cNvPr>
          <p:cNvSpPr txBox="1"/>
          <p:nvPr/>
        </p:nvSpPr>
        <p:spPr>
          <a:xfrm>
            <a:off x="3095050" y="2690336"/>
            <a:ext cx="1828800" cy="2031325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Click on this button to Book an offline appointment with Doctor</a:t>
            </a: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87B872-EC60-4B44-9BAD-DAA9380E5F06}"/>
              </a:ext>
            </a:extLst>
          </p:cNvPr>
          <p:cNvCxnSpPr>
            <a:cxnSpLocks/>
          </p:cNvCxnSpPr>
          <p:nvPr/>
        </p:nvCxnSpPr>
        <p:spPr>
          <a:xfrm>
            <a:off x="2134104" y="2863292"/>
            <a:ext cx="998588" cy="7118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CD2C8B-9D3D-4190-9AE6-AD81F974C0E9}"/>
              </a:ext>
            </a:extLst>
          </p:cNvPr>
          <p:cNvSpPr txBox="1"/>
          <p:nvPr/>
        </p:nvSpPr>
        <p:spPr>
          <a:xfrm>
            <a:off x="6458344" y="2505670"/>
            <a:ext cx="1828800" cy="1477328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Fill the Date and Time you want to see the Doctor</a:t>
            </a:r>
          </a:p>
          <a:p>
            <a:pPr algn="l"/>
            <a:endParaRPr lang="en-US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42718896-8A0B-46F6-B7BE-130202869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31" y="1273664"/>
            <a:ext cx="2474813" cy="541866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D420DE-BCD0-4450-AF8C-47E6D2C7EE8A}"/>
              </a:ext>
            </a:extLst>
          </p:cNvPr>
          <p:cNvCxnSpPr>
            <a:cxnSpLocks/>
          </p:cNvCxnSpPr>
          <p:nvPr/>
        </p:nvCxnSpPr>
        <p:spPr>
          <a:xfrm flipV="1">
            <a:off x="8010851" y="2218151"/>
            <a:ext cx="737371" cy="1487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148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95DB3E-BC4C-4F30-ADF9-4C08FD982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" y="1211070"/>
            <a:ext cx="2476038" cy="541866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984D3B-DF14-4E1D-A60E-4359BE363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70" y="1350568"/>
            <a:ext cx="2485191" cy="541866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D430273-939E-4152-91C6-851392777D19}"/>
              </a:ext>
            </a:extLst>
          </p:cNvPr>
          <p:cNvCxnSpPr>
            <a:cxnSpLocks/>
          </p:cNvCxnSpPr>
          <p:nvPr/>
        </p:nvCxnSpPr>
        <p:spPr>
          <a:xfrm>
            <a:off x="2399269" y="3051034"/>
            <a:ext cx="1391562" cy="1008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52FBB1-80FD-4745-8365-32085F8AFD1D}"/>
              </a:ext>
            </a:extLst>
          </p:cNvPr>
          <p:cNvCxnSpPr>
            <a:cxnSpLocks/>
          </p:cNvCxnSpPr>
          <p:nvPr/>
        </p:nvCxnSpPr>
        <p:spPr>
          <a:xfrm flipV="1">
            <a:off x="6993505" y="2856704"/>
            <a:ext cx="1875876" cy="1144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81B87C-8CD0-44B8-B251-74C5540A0A53}"/>
              </a:ext>
            </a:extLst>
          </p:cNvPr>
          <p:cNvSpPr txBox="1"/>
          <p:nvPr/>
        </p:nvSpPr>
        <p:spPr>
          <a:xfrm>
            <a:off x="3719117" y="2614286"/>
            <a:ext cx="1828800" cy="2585323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solidFill>
                <a:schemeClr val="bg1"/>
              </a:solidFill>
              <a:latin typeface="Abadi"/>
              <a:cs typeface="Times New Roman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Abadi"/>
                <a:cs typeface="Times New Roman"/>
              </a:rPr>
              <a:t>select the type of disease you </a:t>
            </a:r>
            <a:r>
              <a:rPr lang="en-US" dirty="0">
                <a:solidFill>
                  <a:schemeClr val="bg1"/>
                </a:solidFill>
                <a:latin typeface="Abadi"/>
                <a:cs typeface="Times New Roman"/>
              </a:rPr>
              <a:t>have Based </a:t>
            </a:r>
            <a:endParaRPr lang="en-US">
              <a:solidFill>
                <a:schemeClr val="bg1"/>
              </a:solidFill>
              <a:latin typeface="Abadi"/>
              <a:cs typeface="Calibri" panose="020F0502020204030204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badi"/>
                <a:cs typeface="Times New Roman"/>
              </a:rPr>
              <a:t>on that doctors detail will be filtered out and shown to you</a:t>
            </a:r>
            <a:endParaRPr lang="en-US">
              <a:solidFill>
                <a:schemeClr val="bg1"/>
              </a:solidFill>
              <a:latin typeface="Abadi"/>
              <a:cs typeface="Calibri" panose="020F0502020204030204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D4FC4-3E18-4028-B7B2-1B17ACD806A6}"/>
              </a:ext>
            </a:extLst>
          </p:cNvPr>
          <p:cNvSpPr txBox="1"/>
          <p:nvPr/>
        </p:nvSpPr>
        <p:spPr>
          <a:xfrm>
            <a:off x="8905970" y="1699461"/>
            <a:ext cx="1828800" cy="1477328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Go with the doctor you want to consult with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</a:rPr>
              <a:t>  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5BF1A-F507-45C4-A9E0-D15FA752C8C0}"/>
              </a:ext>
            </a:extLst>
          </p:cNvPr>
          <p:cNvSpPr txBox="1"/>
          <p:nvPr/>
        </p:nvSpPr>
        <p:spPr>
          <a:xfrm>
            <a:off x="8905970" y="4742285"/>
            <a:ext cx="1828800" cy="1200329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  <a:p>
            <a:pPr algn="l"/>
            <a:r>
              <a:rPr lang="en-US" dirty="0">
                <a:solidFill>
                  <a:schemeClr val="bg1"/>
                </a:solidFill>
              </a:rPr>
              <a:t>Confirm your booking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8E853E-77F9-4994-B26F-B60B98BE46DF}"/>
              </a:ext>
            </a:extLst>
          </p:cNvPr>
          <p:cNvCxnSpPr>
            <a:cxnSpLocks/>
          </p:cNvCxnSpPr>
          <p:nvPr/>
        </p:nvCxnSpPr>
        <p:spPr>
          <a:xfrm flipV="1">
            <a:off x="7780871" y="5767198"/>
            <a:ext cx="1316078" cy="852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D1F154-23AE-4757-9FDA-1617C6AE0183}"/>
              </a:ext>
            </a:extLst>
          </p:cNvPr>
          <p:cNvSpPr txBox="1"/>
          <p:nvPr/>
        </p:nvSpPr>
        <p:spPr>
          <a:xfrm>
            <a:off x="2188834" y="629136"/>
            <a:ext cx="6680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4"/>
                </a:solidFill>
                <a:latin typeface="Garamond" panose="02020404030301010803" pitchFamily="18" charset="0"/>
              </a:rPr>
              <a:t>Feature 3 </a:t>
            </a:r>
            <a:r>
              <a:rPr lang="en-US" sz="2400" b="1" dirty="0">
                <a:solidFill>
                  <a:schemeClr val="accent4"/>
                </a:solidFill>
                <a:latin typeface="Garamond" panose="02020404030301010803" pitchFamily="18" charset="0"/>
              </a:rPr>
              <a:t>– </a:t>
            </a:r>
            <a:r>
              <a:rPr lang="en-US" sz="2400" b="1" u="sng" dirty="0">
                <a:solidFill>
                  <a:srgbClr val="81B397"/>
                </a:solidFill>
                <a:latin typeface="Garamond" panose="02020404030301010803" pitchFamily="18" charset="0"/>
              </a:rPr>
              <a:t>Book Appointment </a:t>
            </a:r>
            <a:r>
              <a:rPr lang="en-US" sz="2400" b="1" dirty="0">
                <a:solidFill>
                  <a:srgbClr val="81B397"/>
                </a:solidFill>
                <a:latin typeface="Garamond" panose="02020404030301010803" pitchFamily="18" charset="0"/>
              </a:rPr>
              <a:t>(Wire-Frames)</a:t>
            </a:r>
            <a:endParaRPr lang="en-US" sz="2400" b="1" u="sng" dirty="0">
              <a:solidFill>
                <a:srgbClr val="81B397"/>
              </a:solidFill>
              <a:latin typeface="Garamond" panose="02020404030301010803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7AA988-54D7-449C-A225-74D8644B0A0F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17" name="Arrow: Notched Right 16">
              <a:extLst>
                <a:ext uri="{FF2B5EF4-FFF2-40B4-BE49-F238E27FC236}">
                  <a16:creationId xmlns:a16="http://schemas.microsoft.com/office/drawing/2014/main" id="{576AD55F-B15A-4A1B-B758-909F380F6785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18" name="Arrow: Notched Right 17">
              <a:extLst>
                <a:ext uri="{FF2B5EF4-FFF2-40B4-BE49-F238E27FC236}">
                  <a16:creationId xmlns:a16="http://schemas.microsoft.com/office/drawing/2014/main" id="{37A328B8-33BB-4D58-AAF0-8E10397CE21D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19" name="Arrow: Notched Right 18">
              <a:extLst>
                <a:ext uri="{FF2B5EF4-FFF2-40B4-BE49-F238E27FC236}">
                  <a16:creationId xmlns:a16="http://schemas.microsoft.com/office/drawing/2014/main" id="{CB2114BE-33B0-407C-AC5B-1B9F7C7EE9DF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20" name="Arrow: Notched Right 19">
              <a:extLst>
                <a:ext uri="{FF2B5EF4-FFF2-40B4-BE49-F238E27FC236}">
                  <a16:creationId xmlns:a16="http://schemas.microsoft.com/office/drawing/2014/main" id="{77843F29-5C98-4266-9AB6-DFE81CC65D8A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21" name="Arrow: Notched Right 20">
              <a:extLst>
                <a:ext uri="{FF2B5EF4-FFF2-40B4-BE49-F238E27FC236}">
                  <a16:creationId xmlns:a16="http://schemas.microsoft.com/office/drawing/2014/main" id="{3C5134AD-6425-4C28-8349-884F3B7F00D0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22" name="Arrow: Notched Right 21">
              <a:extLst>
                <a:ext uri="{FF2B5EF4-FFF2-40B4-BE49-F238E27FC236}">
                  <a16:creationId xmlns:a16="http://schemas.microsoft.com/office/drawing/2014/main" id="{F4B3F476-0439-4177-BE87-E2A9FBABACA9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83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6D7BF-8573-4B8D-AF9E-6051F8FF6008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3" name="Arrow: Notched Right 2">
              <a:extLst>
                <a:ext uri="{FF2B5EF4-FFF2-40B4-BE49-F238E27FC236}">
                  <a16:creationId xmlns:a16="http://schemas.microsoft.com/office/drawing/2014/main" id="{F509E43C-C8E0-477C-A158-567D1CFA72B6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D1B0416B-28CE-4EAE-9653-88182CF4EBDB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34F4D5E5-03FE-4734-99A3-7C5D9C3EF7F3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44F124CC-A470-4594-B859-941C5A0454C9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148DE978-536A-42CF-B04A-FE454B96531B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E7623C8D-4BEF-4AE2-AB9F-A03F5AB9B5D3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1BCBF1F-0152-4998-B1B5-4B867951B82D}"/>
              </a:ext>
            </a:extLst>
          </p:cNvPr>
          <p:cNvSpPr txBox="1"/>
          <p:nvPr/>
        </p:nvSpPr>
        <p:spPr>
          <a:xfrm>
            <a:off x="4810751" y="932171"/>
            <a:ext cx="238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4"/>
                </a:solidFill>
              </a:rPr>
              <a:t>RICE Metric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A961D5A-50FB-4760-9661-5B695630B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992769"/>
              </p:ext>
            </p:extLst>
          </p:nvPr>
        </p:nvGraphicFramePr>
        <p:xfrm>
          <a:off x="645719" y="2126815"/>
          <a:ext cx="10712359" cy="379901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30337">
                  <a:extLst>
                    <a:ext uri="{9D8B030D-6E8A-4147-A177-3AD203B41FA5}">
                      <a16:colId xmlns:a16="http://schemas.microsoft.com/office/drawing/2014/main" val="1978079674"/>
                    </a:ext>
                  </a:extLst>
                </a:gridCol>
                <a:gridCol w="1530337">
                  <a:extLst>
                    <a:ext uri="{9D8B030D-6E8A-4147-A177-3AD203B41FA5}">
                      <a16:colId xmlns:a16="http://schemas.microsoft.com/office/drawing/2014/main" val="418332107"/>
                    </a:ext>
                  </a:extLst>
                </a:gridCol>
                <a:gridCol w="1530337">
                  <a:extLst>
                    <a:ext uri="{9D8B030D-6E8A-4147-A177-3AD203B41FA5}">
                      <a16:colId xmlns:a16="http://schemas.microsoft.com/office/drawing/2014/main" val="587584923"/>
                    </a:ext>
                  </a:extLst>
                </a:gridCol>
                <a:gridCol w="1530337">
                  <a:extLst>
                    <a:ext uri="{9D8B030D-6E8A-4147-A177-3AD203B41FA5}">
                      <a16:colId xmlns:a16="http://schemas.microsoft.com/office/drawing/2014/main" val="2935698837"/>
                    </a:ext>
                  </a:extLst>
                </a:gridCol>
                <a:gridCol w="1530337">
                  <a:extLst>
                    <a:ext uri="{9D8B030D-6E8A-4147-A177-3AD203B41FA5}">
                      <a16:colId xmlns:a16="http://schemas.microsoft.com/office/drawing/2014/main" val="201485493"/>
                    </a:ext>
                  </a:extLst>
                </a:gridCol>
                <a:gridCol w="1530337">
                  <a:extLst>
                    <a:ext uri="{9D8B030D-6E8A-4147-A177-3AD203B41FA5}">
                      <a16:colId xmlns:a16="http://schemas.microsoft.com/office/drawing/2014/main" val="1776977433"/>
                    </a:ext>
                  </a:extLst>
                </a:gridCol>
                <a:gridCol w="1530337">
                  <a:extLst>
                    <a:ext uri="{9D8B030D-6E8A-4147-A177-3AD203B41FA5}">
                      <a16:colId xmlns:a16="http://schemas.microsoft.com/office/drawing/2014/main" val="342032150"/>
                    </a:ext>
                  </a:extLst>
                </a:gridCol>
              </a:tblGrid>
              <a:tr h="57410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Reach 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(Out of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Impact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(Out of 10)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Confidence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Effort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(Out of 10)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Prioritization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78791"/>
                  </a:ext>
                </a:extLst>
              </a:tr>
              <a:tr h="981858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</a:rPr>
                        <a:t>Video Consultation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810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baseline="30000">
                          <a:solidFill>
                            <a:schemeClr val="bg1"/>
                          </a:solidFill>
                        </a:rPr>
                        <a:t>st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289615"/>
                  </a:ext>
                </a:extLst>
              </a:tr>
              <a:tr h="98185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Health Diet Planner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560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baseline="30000">
                          <a:solidFill>
                            <a:schemeClr val="bg1"/>
                          </a:solidFill>
                        </a:rPr>
                        <a:t>rd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431800"/>
                  </a:ext>
                </a:extLst>
              </a:tr>
              <a:tr h="981858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</a:rPr>
                        <a:t>Book Appointment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680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3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48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AD5BDB-5EEF-4090-A12B-AE71DB33D903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3" name="Arrow: Notched Right 2">
              <a:extLst>
                <a:ext uri="{FF2B5EF4-FFF2-40B4-BE49-F238E27FC236}">
                  <a16:creationId xmlns:a16="http://schemas.microsoft.com/office/drawing/2014/main" id="{3FA35B17-9379-4EE9-973E-BEC3D07E8783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1A15F5C3-0E9F-4021-B582-73D71B4C0EE5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6356F0AF-46FE-43BA-BB2F-F802E2A27466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33E0C69F-7171-49D5-89FE-673382682729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23DF3566-B58D-462E-8653-5EC03549CEE6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921FCF90-6E69-41C7-B94F-A97A7DF57E27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2957054-B2FE-49A2-9F9E-5241349BD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83477"/>
              </p:ext>
            </p:extLst>
          </p:nvPr>
        </p:nvGraphicFramePr>
        <p:xfrm>
          <a:off x="112887" y="635000"/>
          <a:ext cx="11951664" cy="602911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91944">
                  <a:extLst>
                    <a:ext uri="{9D8B030D-6E8A-4147-A177-3AD203B41FA5}">
                      <a16:colId xmlns:a16="http://schemas.microsoft.com/office/drawing/2014/main" val="2593419430"/>
                    </a:ext>
                  </a:extLst>
                </a:gridCol>
                <a:gridCol w="1991944">
                  <a:extLst>
                    <a:ext uri="{9D8B030D-6E8A-4147-A177-3AD203B41FA5}">
                      <a16:colId xmlns:a16="http://schemas.microsoft.com/office/drawing/2014/main" val="2216054694"/>
                    </a:ext>
                  </a:extLst>
                </a:gridCol>
                <a:gridCol w="1991944">
                  <a:extLst>
                    <a:ext uri="{9D8B030D-6E8A-4147-A177-3AD203B41FA5}">
                      <a16:colId xmlns:a16="http://schemas.microsoft.com/office/drawing/2014/main" val="2833573473"/>
                    </a:ext>
                  </a:extLst>
                </a:gridCol>
                <a:gridCol w="1991944">
                  <a:extLst>
                    <a:ext uri="{9D8B030D-6E8A-4147-A177-3AD203B41FA5}">
                      <a16:colId xmlns:a16="http://schemas.microsoft.com/office/drawing/2014/main" val="1401947357"/>
                    </a:ext>
                  </a:extLst>
                </a:gridCol>
                <a:gridCol w="1991944">
                  <a:extLst>
                    <a:ext uri="{9D8B030D-6E8A-4147-A177-3AD203B41FA5}">
                      <a16:colId xmlns:a16="http://schemas.microsoft.com/office/drawing/2014/main" val="1348034572"/>
                    </a:ext>
                  </a:extLst>
                </a:gridCol>
                <a:gridCol w="1991944">
                  <a:extLst>
                    <a:ext uri="{9D8B030D-6E8A-4147-A177-3AD203B41FA5}">
                      <a16:colId xmlns:a16="http://schemas.microsoft.com/office/drawing/2014/main" val="523631896"/>
                    </a:ext>
                  </a:extLst>
                </a:gridCol>
              </a:tblGrid>
              <a:tr h="8575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>
                          <a:solidFill>
                            <a:schemeClr val="tx1"/>
                          </a:solidFill>
                        </a:rPr>
                        <a:t>Happiness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>
                          <a:solidFill>
                            <a:schemeClr val="tx1"/>
                          </a:solidFill>
                        </a:rPr>
                        <a:t>Engagement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>
                          <a:solidFill>
                            <a:schemeClr val="tx1"/>
                          </a:solidFill>
                        </a:rPr>
                        <a:t>Adoption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>
                          <a:solidFill>
                            <a:schemeClr val="tx1"/>
                          </a:solidFill>
                        </a:rPr>
                        <a:t>Retention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>
                          <a:solidFill>
                            <a:schemeClr val="tx1"/>
                          </a:solidFill>
                        </a:rPr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19157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/>
                      <a:r>
                        <a:rPr lang="en-US" b="1" u="sng">
                          <a:solidFill>
                            <a:schemeClr val="tx1"/>
                          </a:solidFill>
                        </a:rPr>
                        <a:t>Goals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Customer finds the app useful and easy to use.</a:t>
                      </a:r>
                      <a:endParaRPr lang="en-US"/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Customer finds app very useful and continues using it on a regular basis.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New customer see the value in the product or new feature and use it.</a:t>
                      </a:r>
                      <a:endParaRPr lang="en-US"/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Customers keep using the app and remain as customers.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Customers complete their tasks easily and quickly.</a:t>
                      </a:r>
                      <a:endParaRPr lang="en-US"/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086528"/>
                  </a:ext>
                </a:extLst>
              </a:tr>
              <a:tr h="1971181">
                <a:tc>
                  <a:txBody>
                    <a:bodyPr/>
                    <a:lstStyle/>
                    <a:p>
                      <a:pPr algn="ctr"/>
                      <a:r>
                        <a:rPr lang="en-US" b="1" u="sng">
                          <a:solidFill>
                            <a:schemeClr val="tx1"/>
                          </a:solidFill>
                        </a:rPr>
                        <a:t>Signals</a:t>
                      </a:r>
                      <a:r>
                        <a:rPr lang="en-US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 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Responding to surveys.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Leaving 5-star ratings.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Leaving positive feedback.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Returns on a daily basis.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Downloads and signs up for the app.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Uses new features.</a:t>
                      </a: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Continues to use the app after 3 months.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Remains a customer after the 12 months.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Find actions and complete them quickly.</a:t>
                      </a:r>
                      <a:endParaRPr lang="en-US"/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87180"/>
                  </a:ext>
                </a:extLst>
              </a:tr>
              <a:tr h="870373">
                <a:tc>
                  <a:txBody>
                    <a:bodyPr/>
                    <a:lstStyle/>
                    <a:p>
                      <a:pPr algn="ctr"/>
                      <a:r>
                        <a:rPr lang="en-US" b="1" u="sng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Net promoter scorer.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Customer satisfaction rating.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Number of 5-Star ratings.</a:t>
                      </a: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Average number of sessions.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Frequency of return.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Number of actions in app.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Number of downloads.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Number of registrations.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Feature adoption.</a:t>
                      </a: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Churn rate.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Renewal rate.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Exit and bounce rate.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Crash rate.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Time in app.</a:t>
                      </a: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8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54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570F9C9-6C05-47D8-8A06-E317B851BBC4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3" name="Arrow: Notched Right 2">
              <a:extLst>
                <a:ext uri="{FF2B5EF4-FFF2-40B4-BE49-F238E27FC236}">
                  <a16:creationId xmlns:a16="http://schemas.microsoft.com/office/drawing/2014/main" id="{651BB1B2-40BC-46F2-926F-7A0B9C757D02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DDBCEAB6-BFB9-4268-BB7B-B2CE30C23CA7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CFBACA4B-1464-4AC6-8A73-45B0748AF427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9DB205AF-0999-4F48-9939-980513BAFC87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12F18179-D2B4-49B8-9DBB-7246BD960813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216332F7-1DC0-4C24-B5FA-328EF76EB107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F8E8FE-F9BB-4ACA-AD37-A291199FE9D3}"/>
              </a:ext>
            </a:extLst>
          </p:cNvPr>
          <p:cNvSpPr txBox="1"/>
          <p:nvPr/>
        </p:nvSpPr>
        <p:spPr>
          <a:xfrm>
            <a:off x="337906" y="573168"/>
            <a:ext cx="4306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u="sng">
                <a:solidFill>
                  <a:schemeClr val="accent4"/>
                </a:solidFill>
                <a:latin typeface="Garamond" panose="02020404030301010803" pitchFamily="18" charset="0"/>
              </a:rPr>
              <a:t>Go-To-Market Strategy</a:t>
            </a:r>
            <a:r>
              <a:rPr lang="en-US" sz="2800" b="1">
                <a:solidFill>
                  <a:schemeClr val="accent4"/>
                </a:solidFill>
                <a:latin typeface="Garamond" panose="02020404030301010803" pitchFamily="18" charset="0"/>
              </a:rPr>
              <a:t> :</a:t>
            </a:r>
          </a:p>
        </p:txBody>
      </p:sp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EC3F1AF6-7E9C-D089-8B2C-0667899E75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04037"/>
              </p:ext>
            </p:extLst>
          </p:nvPr>
        </p:nvGraphicFramePr>
        <p:xfrm>
          <a:off x="104384" y="1149863"/>
          <a:ext cx="11990648" cy="5556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966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46928-2310-E000-8D01-C62FD6D22638}"/>
              </a:ext>
            </a:extLst>
          </p:cNvPr>
          <p:cNvSpPr txBox="1"/>
          <p:nvPr/>
        </p:nvSpPr>
        <p:spPr>
          <a:xfrm>
            <a:off x="3447072" y="2572861"/>
            <a:ext cx="48542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rgbClr val="81B397"/>
                </a:solidFill>
                <a:latin typeface="Garamond"/>
                <a:cs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5516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6B392-4FDF-47D0-8C81-244BF8CF7639}"/>
              </a:ext>
            </a:extLst>
          </p:cNvPr>
          <p:cNvSpPr/>
          <p:nvPr/>
        </p:nvSpPr>
        <p:spPr>
          <a:xfrm>
            <a:off x="147310" y="820582"/>
            <a:ext cx="6867004" cy="195863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F7DB4C-FA18-4431-B916-5C531131AECD}"/>
              </a:ext>
            </a:extLst>
          </p:cNvPr>
          <p:cNvGrpSpPr/>
          <p:nvPr/>
        </p:nvGrpSpPr>
        <p:grpSpPr>
          <a:xfrm>
            <a:off x="0" y="0"/>
            <a:ext cx="12192000" cy="508870"/>
            <a:chOff x="628180" y="-1"/>
            <a:chExt cx="8138912" cy="482024"/>
          </a:xfrm>
        </p:grpSpPr>
        <p:sp>
          <p:nvSpPr>
            <p:cNvPr id="27" name="Arrow: Notched Right 26">
              <a:extLst>
                <a:ext uri="{FF2B5EF4-FFF2-40B4-BE49-F238E27FC236}">
                  <a16:creationId xmlns:a16="http://schemas.microsoft.com/office/drawing/2014/main" id="{F1221902-930F-43F0-8DCE-ADCE7C3809F0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29" name="Arrow: Notched Right 28">
              <a:extLst>
                <a:ext uri="{FF2B5EF4-FFF2-40B4-BE49-F238E27FC236}">
                  <a16:creationId xmlns:a16="http://schemas.microsoft.com/office/drawing/2014/main" id="{ED89CF83-06BC-4E27-8DE6-47C62550A290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31" name="Arrow: Notched Right 30">
              <a:extLst>
                <a:ext uri="{FF2B5EF4-FFF2-40B4-BE49-F238E27FC236}">
                  <a16:creationId xmlns:a16="http://schemas.microsoft.com/office/drawing/2014/main" id="{EF617217-69DF-4A5C-BFD7-83AFAD654159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33" name="Arrow: Notched Right 32">
              <a:extLst>
                <a:ext uri="{FF2B5EF4-FFF2-40B4-BE49-F238E27FC236}">
                  <a16:creationId xmlns:a16="http://schemas.microsoft.com/office/drawing/2014/main" id="{7BC2F690-4ABC-4B3C-9149-1E034498AE89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35" name="Arrow: Notched Right 34">
              <a:extLst>
                <a:ext uri="{FF2B5EF4-FFF2-40B4-BE49-F238E27FC236}">
                  <a16:creationId xmlns:a16="http://schemas.microsoft.com/office/drawing/2014/main" id="{6C6F9897-4FC1-4769-A8C1-A016B40E27A3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37" name="Arrow: Notched Right 36">
              <a:extLst>
                <a:ext uri="{FF2B5EF4-FFF2-40B4-BE49-F238E27FC236}">
                  <a16:creationId xmlns:a16="http://schemas.microsoft.com/office/drawing/2014/main" id="{C5CD4E37-57C7-4551-A3F8-FCDE25B3D70C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DB4C0F5-CDAD-4023-8149-C8E23BBDBD4D}"/>
              </a:ext>
            </a:extLst>
          </p:cNvPr>
          <p:cNvSpPr txBox="1"/>
          <p:nvPr/>
        </p:nvSpPr>
        <p:spPr>
          <a:xfrm>
            <a:off x="218030" y="3299232"/>
            <a:ext cx="6796284" cy="320087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en-US" sz="2800" b="1" u="sng">
                <a:solidFill>
                  <a:schemeClr val="bg1"/>
                </a:solidFill>
                <a:latin typeface="Calibri"/>
                <a:cs typeface="Calibri"/>
              </a:rPr>
              <a:t>About </a:t>
            </a:r>
            <a:r>
              <a:rPr lang="en-US" sz="2800" b="1" u="sng">
                <a:solidFill>
                  <a:srgbClr val="81B397"/>
                </a:solidFill>
                <a:latin typeface="Calibri"/>
                <a:cs typeface="Calibri"/>
              </a:rPr>
              <a:t>PharmEasy</a:t>
            </a:r>
          </a:p>
          <a:p>
            <a:pPr fontAlgn="base"/>
            <a:endParaRPr lang="en-US" sz="2800" b="1" u="sng">
              <a:solidFill>
                <a:srgbClr val="81B397"/>
              </a:solidFill>
              <a:latin typeface="Calibri"/>
              <a:cs typeface="Calibri"/>
            </a:endParaRPr>
          </a:p>
          <a:p>
            <a:pPr fontAlgn="base"/>
            <a:r>
              <a:rPr lang="en-US" sz="1600" b="1">
                <a:solidFill>
                  <a:srgbClr val="81B397"/>
                </a:solidFill>
              </a:rPr>
              <a:t> </a:t>
            </a:r>
            <a:r>
              <a:rPr lang="en-US" sz="1600" b="1" i="0">
                <a:solidFill>
                  <a:schemeClr val="bg1"/>
                </a:solidFill>
                <a:effectLst/>
                <a:latin typeface="Calibri"/>
                <a:cs typeface="Calibri"/>
              </a:rPr>
              <a:t>PharmEasy is one of India's top online pharmacy apps.</a:t>
            </a:r>
          </a:p>
          <a:p>
            <a:br>
              <a:rPr lang="en-US" sz="1600">
                <a:latin typeface="Calibri"/>
              </a:rPr>
            </a:br>
            <a:r>
              <a:rPr lang="en-US" sz="1600" b="0" i="0">
                <a:solidFill>
                  <a:schemeClr val="bg1"/>
                </a:solidFill>
                <a:effectLst/>
                <a:latin typeface="Calibri"/>
                <a:cs typeface="Calibri"/>
              </a:rPr>
              <a:t>You can</a:t>
            </a:r>
            <a:r>
              <a:rPr lang="en-US" sz="1600" b="0" i="0">
                <a:solidFill>
                  <a:srgbClr val="81B397"/>
                </a:solidFill>
                <a:effectLst/>
                <a:latin typeface="Calibri"/>
                <a:cs typeface="Calibri"/>
              </a:rPr>
              <a:t> </a:t>
            </a:r>
            <a:r>
              <a:rPr lang="en-US" sz="1600" b="1" i="0">
                <a:solidFill>
                  <a:srgbClr val="81B397"/>
                </a:solidFill>
                <a:effectLst/>
                <a:latin typeface="Calibri"/>
                <a:cs typeface="Calibri"/>
              </a:rPr>
              <a:t>purchase medicines online</a:t>
            </a:r>
            <a:r>
              <a:rPr lang="en-US" sz="1600" b="0" i="0">
                <a:solidFill>
                  <a:srgbClr val="81B397"/>
                </a:solidFill>
                <a:effectLst/>
                <a:latin typeface="Calibri"/>
                <a:cs typeface="Calibri"/>
              </a:rPr>
              <a:t> </a:t>
            </a:r>
            <a:r>
              <a:rPr lang="en-US" sz="1600" b="0" i="0">
                <a:solidFill>
                  <a:schemeClr val="bg1"/>
                </a:solidFill>
                <a:effectLst/>
                <a:latin typeface="Calibri"/>
                <a:cs typeface="Calibri"/>
              </a:rPr>
              <a:t>&amp; get it delivered to your home within 24-48 hours.</a:t>
            </a:r>
            <a:br>
              <a:rPr lang="en-US" sz="1600">
                <a:latin typeface="Calibri"/>
              </a:rPr>
            </a:br>
            <a:r>
              <a:rPr lang="en-US" sz="1600">
                <a:solidFill>
                  <a:schemeClr val="bg1"/>
                </a:solidFill>
                <a:effectLst/>
                <a:latin typeface="Calibri"/>
                <a:ea typeface="Roboto"/>
                <a:cs typeface="Calibri"/>
              </a:rPr>
              <a:t>Presently, PharmEasy widens its supplies to nearly 98% of the Indian pin codes.</a:t>
            </a:r>
          </a:p>
          <a:p>
            <a:br>
              <a:rPr lang="en-US" sz="1600">
                <a:latin typeface="Calibri"/>
                <a:ea typeface="Roboto" panose="02000000000000000000" pitchFamily="2" charset="0"/>
              </a:rPr>
            </a:br>
            <a:r>
              <a:rPr lang="en-US" sz="1600" b="0" i="0">
                <a:solidFill>
                  <a:schemeClr val="bg1"/>
                </a:solidFill>
                <a:effectLst/>
                <a:latin typeface="Calibri"/>
                <a:cs typeface="Calibri"/>
              </a:rPr>
              <a:t>PharmEasy has served over 50 lakh families for</a:t>
            </a:r>
            <a:r>
              <a:rPr lang="en-US" sz="1600" b="0" i="0">
                <a:solidFill>
                  <a:srgbClr val="81B397"/>
                </a:solidFill>
                <a:effectLst/>
                <a:latin typeface="Calibri"/>
                <a:cs typeface="Calibri"/>
              </a:rPr>
              <a:t> </a:t>
            </a:r>
            <a:r>
              <a:rPr lang="en-US" sz="1600" b="1" i="0">
                <a:solidFill>
                  <a:srgbClr val="81B397"/>
                </a:solidFill>
                <a:effectLst/>
                <a:latin typeface="Calibri"/>
                <a:cs typeface="Calibri"/>
              </a:rPr>
              <a:t>ordering medicines online</a:t>
            </a:r>
            <a:r>
              <a:rPr lang="en-US" sz="1600" b="0" i="0">
                <a:solidFill>
                  <a:schemeClr val="bg1"/>
                </a:solidFill>
                <a:effectLst/>
                <a:latin typeface="Calibri"/>
                <a:cs typeface="Calibri"/>
              </a:rPr>
              <a:t> &amp; for booking diagnostic tests.</a:t>
            </a:r>
            <a:r>
              <a:rPr lang="en-US" sz="1600">
                <a:solidFill>
                  <a:schemeClr val="bg1"/>
                </a:solidFill>
                <a:latin typeface="Calibri"/>
                <a:cs typeface="Calibri"/>
              </a:rPr>
              <a:t> </a:t>
            </a:r>
            <a:endParaRPr lang="en-US">
              <a:solidFill>
                <a:schemeClr val="bg1"/>
              </a:solidFill>
              <a:latin typeface="Calibri"/>
              <a:ea typeface="Times New Roman" panose="02020603050405020304" pitchFamily="18" charset="0"/>
              <a:cs typeface="Calibri"/>
            </a:endParaRPr>
          </a:p>
          <a:p>
            <a:endParaRPr lang="en-US" sz="180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50BF7AB-109C-43F8-B732-F55EE835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73" y="1052653"/>
            <a:ext cx="4523463" cy="26138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B1FD242-7622-4504-8563-D8FC5A6CDFC4}"/>
              </a:ext>
            </a:extLst>
          </p:cNvPr>
          <p:cNvSpPr txBox="1"/>
          <p:nvPr/>
        </p:nvSpPr>
        <p:spPr>
          <a:xfrm>
            <a:off x="218030" y="820582"/>
            <a:ext cx="6867004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u="sng" dirty="0">
                <a:solidFill>
                  <a:schemeClr val="accent4"/>
                </a:solidFill>
                <a:latin typeface="Calibri"/>
                <a:cs typeface="Calibri"/>
              </a:rPr>
              <a:t>Goal - </a:t>
            </a:r>
          </a:p>
          <a:p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Launch new features on PharmEasy to acquire new users and engage them on the platform and build trust among users by providing better facilities.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DC7AD-CDA8-4CC9-8FA1-A5B2F15BE886}"/>
              </a:ext>
            </a:extLst>
          </p:cNvPr>
          <p:cNvSpPr txBox="1"/>
          <p:nvPr/>
        </p:nvSpPr>
        <p:spPr>
          <a:xfrm>
            <a:off x="7685241" y="4262574"/>
            <a:ext cx="4097054" cy="190821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800" b="1" i="0">
                <a:solidFill>
                  <a:schemeClr val="accent4"/>
                </a:solidFill>
                <a:effectLst/>
                <a:cs typeface="Amasis MT Pro Black" panose="020F0502020204030204" pitchFamily="34" charset="0"/>
              </a:rPr>
              <a:t>Revenue - </a:t>
            </a:r>
            <a:r>
              <a:rPr lang="en-US" sz="2800" b="1" i="0">
                <a:solidFill>
                  <a:srgbClr val="81B397"/>
                </a:solidFill>
                <a:effectLst/>
                <a:cs typeface="Amasis MT Pro Black" panose="020F0502020204030204" pitchFamily="34" charset="0"/>
              </a:rPr>
              <a:t>Rs 2,360 </a:t>
            </a:r>
            <a:r>
              <a:rPr lang="en-US" sz="2800" b="1" i="0" err="1">
                <a:solidFill>
                  <a:srgbClr val="81B397"/>
                </a:solidFill>
                <a:effectLst/>
                <a:cs typeface="Amasis MT Pro Black" panose="020F0502020204030204" pitchFamily="34" charset="0"/>
              </a:rPr>
              <a:t>cr</a:t>
            </a:r>
            <a:endParaRPr lang="en-US" sz="2800" b="1" i="0">
              <a:solidFill>
                <a:srgbClr val="81B397"/>
              </a:solidFill>
              <a:effectLst/>
              <a:cs typeface="Amasis MT Pro Black" panose="020F0502020204030204" pitchFamily="34" charset="0"/>
            </a:endParaRPr>
          </a:p>
          <a:p>
            <a:pPr algn="l"/>
            <a:endParaRPr lang="en-US">
              <a:solidFill>
                <a:srgbClr val="E8EAED"/>
              </a:solidFill>
              <a:cs typeface="Calibri"/>
            </a:endParaRPr>
          </a:p>
          <a:p>
            <a:pPr algn="l"/>
            <a:r>
              <a:rPr lang="en-US" b="1" i="0">
                <a:solidFill>
                  <a:schemeClr val="accent4"/>
                </a:solidFill>
                <a:effectLst/>
                <a:cs typeface="Aldhabi"/>
              </a:rPr>
              <a:t>1 million patients </a:t>
            </a:r>
            <a:r>
              <a:rPr lang="en-US" b="0" i="0">
                <a:solidFill>
                  <a:schemeClr val="bg1"/>
                </a:solidFill>
                <a:effectLst/>
                <a:cs typeface="Aldhabi"/>
              </a:rPr>
              <a:t>for their pharmacy and diagnostics needs, conducts </a:t>
            </a:r>
            <a:r>
              <a:rPr lang="en-US" b="1" i="0">
                <a:solidFill>
                  <a:schemeClr val="accent4"/>
                </a:solidFill>
                <a:effectLst/>
                <a:cs typeface="Aldhabi"/>
              </a:rPr>
              <a:t>over 3 lakh consultations</a:t>
            </a:r>
            <a:r>
              <a:rPr lang="en-US" b="0" i="0">
                <a:solidFill>
                  <a:schemeClr val="bg1"/>
                </a:solidFill>
                <a:effectLst/>
                <a:cs typeface="Aldhabi"/>
              </a:rPr>
              <a:t>, and </a:t>
            </a:r>
            <a:r>
              <a:rPr lang="en-US" b="1" i="0">
                <a:solidFill>
                  <a:schemeClr val="accent4"/>
                </a:solidFill>
                <a:effectLst/>
                <a:cs typeface="Aldhabi"/>
              </a:rPr>
              <a:t>issues over 1 million digital prescriptions</a:t>
            </a:r>
            <a:r>
              <a:rPr lang="en-US" b="0" i="0">
                <a:solidFill>
                  <a:schemeClr val="bg1"/>
                </a:solidFill>
                <a:effectLst/>
                <a:cs typeface="Aldhabi"/>
              </a:rPr>
              <a:t> on a monthly basis</a:t>
            </a:r>
            <a:endParaRPr lang="en-US">
              <a:solidFill>
                <a:schemeClr val="bg1"/>
              </a:solidFill>
              <a:cs typeface="Aldhabi"/>
            </a:endParaRPr>
          </a:p>
        </p:txBody>
      </p:sp>
    </p:spTree>
    <p:extLst>
      <p:ext uri="{BB962C8B-B14F-4D97-AF65-F5344CB8AC3E}">
        <p14:creationId xmlns:p14="http://schemas.microsoft.com/office/powerpoint/2010/main" val="3978549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DC5BA-E97A-4338-8A8E-D705CC108DD8}"/>
              </a:ext>
            </a:extLst>
          </p:cNvPr>
          <p:cNvSpPr/>
          <p:nvPr/>
        </p:nvSpPr>
        <p:spPr>
          <a:xfrm>
            <a:off x="481730" y="1486421"/>
            <a:ext cx="1358030" cy="14102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B113FE-2977-4521-821F-75F8B4D983A4}"/>
              </a:ext>
            </a:extLst>
          </p:cNvPr>
          <p:cNvSpPr/>
          <p:nvPr/>
        </p:nvSpPr>
        <p:spPr>
          <a:xfrm>
            <a:off x="4954564" y="1486420"/>
            <a:ext cx="1358030" cy="14102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2A2AE9-FD16-4512-9B41-EA7CE3E98AED}"/>
              </a:ext>
            </a:extLst>
          </p:cNvPr>
          <p:cNvSpPr/>
          <p:nvPr/>
        </p:nvSpPr>
        <p:spPr>
          <a:xfrm>
            <a:off x="4954564" y="4053212"/>
            <a:ext cx="1358030" cy="14102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923877-476B-43D4-A43E-598F847F356D}"/>
              </a:ext>
            </a:extLst>
          </p:cNvPr>
          <p:cNvSpPr/>
          <p:nvPr/>
        </p:nvSpPr>
        <p:spPr>
          <a:xfrm>
            <a:off x="2718147" y="4053213"/>
            <a:ext cx="1358030" cy="14102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824D69-45BD-4F86-94BF-1AC3C62807FD}"/>
              </a:ext>
            </a:extLst>
          </p:cNvPr>
          <p:cNvSpPr/>
          <p:nvPr/>
        </p:nvSpPr>
        <p:spPr>
          <a:xfrm>
            <a:off x="481730" y="4053213"/>
            <a:ext cx="1358030" cy="14102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5B7873-BDAB-45B0-98E8-9E9BB4B020E8}"/>
              </a:ext>
            </a:extLst>
          </p:cNvPr>
          <p:cNvSpPr/>
          <p:nvPr/>
        </p:nvSpPr>
        <p:spPr>
          <a:xfrm>
            <a:off x="2718147" y="1486420"/>
            <a:ext cx="1358030" cy="1410223"/>
          </a:xfrm>
          <a:prstGeom prst="roundRect">
            <a:avLst>
              <a:gd name="adj" fmla="val 262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64378-696E-4081-B269-30507EAD5091}"/>
              </a:ext>
            </a:extLst>
          </p:cNvPr>
          <p:cNvCxnSpPr>
            <a:cxnSpLocks/>
          </p:cNvCxnSpPr>
          <p:nvPr/>
        </p:nvCxnSpPr>
        <p:spPr>
          <a:xfrm>
            <a:off x="6858241" y="984021"/>
            <a:ext cx="114729" cy="564314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7">
            <a:extLst>
              <a:ext uri="{FF2B5EF4-FFF2-40B4-BE49-F238E27FC236}">
                <a16:creationId xmlns:a16="http://schemas.microsoft.com/office/drawing/2014/main" id="{753ECDBF-EFD1-4179-A014-6C4DCC628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0" y="1578016"/>
            <a:ext cx="1227030" cy="122703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43E8532-8167-452A-A669-B1944023B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r="50000" b="38480"/>
          <a:stretch/>
        </p:blipFill>
        <p:spPr>
          <a:xfrm>
            <a:off x="2862833" y="1720764"/>
            <a:ext cx="1097092" cy="98016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0DE6CF6-B7B7-4DBD-9491-DECEB7E95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999" y="1695709"/>
            <a:ext cx="1227159" cy="991644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2FA5594-2C9E-4897-AF4A-040429464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5" y="4171033"/>
            <a:ext cx="1174579" cy="1174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A19E4-A0A3-4354-AC69-085C98AF8B66}"/>
              </a:ext>
            </a:extLst>
          </p:cNvPr>
          <p:cNvSpPr txBox="1"/>
          <p:nvPr/>
        </p:nvSpPr>
        <p:spPr>
          <a:xfrm>
            <a:off x="640657" y="3014464"/>
            <a:ext cx="1133603" cy="372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81B397"/>
                </a:solidFill>
                <a:latin typeface="Garamond" panose="02020404030301010803" pitchFamily="18" charset="0"/>
              </a:rPr>
              <a:t>Skin Care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D4AA8-386D-4044-9F10-40C1104EA148}"/>
              </a:ext>
            </a:extLst>
          </p:cNvPr>
          <p:cNvSpPr txBox="1"/>
          <p:nvPr/>
        </p:nvSpPr>
        <p:spPr>
          <a:xfrm>
            <a:off x="2719454" y="3018041"/>
            <a:ext cx="154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81B397"/>
                </a:solidFill>
                <a:latin typeface="Garamond" panose="02020404030301010803" pitchFamily="18" charset="0"/>
              </a:rPr>
              <a:t>Health Care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1C92AA-6E5E-46B0-981E-C4A5307ECF33}"/>
              </a:ext>
            </a:extLst>
          </p:cNvPr>
          <p:cNvSpPr txBox="1"/>
          <p:nvPr/>
        </p:nvSpPr>
        <p:spPr>
          <a:xfrm>
            <a:off x="4579829" y="3014464"/>
            <a:ext cx="227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81B397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Devices &amp; Lab Tests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DB5C8-A76F-446B-A5D6-530BE7FAEEA1}"/>
              </a:ext>
            </a:extLst>
          </p:cNvPr>
          <p:cNvSpPr txBox="1"/>
          <p:nvPr/>
        </p:nvSpPr>
        <p:spPr>
          <a:xfrm>
            <a:off x="147052" y="5581256"/>
            <a:ext cx="212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81B397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Baby &amp; Mom Care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5058F0EC-BB22-46E7-B8B8-8491ADCA9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05" y="4077609"/>
            <a:ext cx="1293971" cy="1293971"/>
          </a:xfrm>
          <a:prstGeom prst="rect">
            <a:avLst/>
          </a:prstGeom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B1AD0A88-EAEF-4D1C-903D-C4899238A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081" y="4261588"/>
            <a:ext cx="1084024" cy="10840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0EEC1A-797B-4E39-B19A-425F710278FE}"/>
              </a:ext>
            </a:extLst>
          </p:cNvPr>
          <p:cNvSpPr txBox="1"/>
          <p:nvPr/>
        </p:nvSpPr>
        <p:spPr>
          <a:xfrm>
            <a:off x="4752583" y="567181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81B397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Ayurvedic Care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69A097-E866-4D1B-96AB-ECD086E2BE6B}"/>
              </a:ext>
            </a:extLst>
          </p:cNvPr>
          <p:cNvSpPr txBox="1"/>
          <p:nvPr/>
        </p:nvSpPr>
        <p:spPr>
          <a:xfrm>
            <a:off x="2654995" y="564864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81B397"/>
                </a:solidFill>
                <a:latin typeface="Garamond" panose="02020404030301010803" pitchFamily="18" charset="0"/>
              </a:rPr>
              <a:t>Home Care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0BECE5-3E80-417F-AA50-AAE660B80A80}"/>
              </a:ext>
            </a:extLst>
          </p:cNvPr>
          <p:cNvSpPr txBox="1"/>
          <p:nvPr/>
        </p:nvSpPr>
        <p:spPr>
          <a:xfrm>
            <a:off x="455958" y="753189"/>
            <a:ext cx="3801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Bell MT" panose="020F0502020204030204" pitchFamily="34" charset="0"/>
                <a:cs typeface="Bell MT" panose="020F0502020204030204" pitchFamily="34" charset="0"/>
              </a:rPr>
              <a:t>Services They Provide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FF254E-BC02-4FF1-8D61-D7428943781D}"/>
              </a:ext>
            </a:extLst>
          </p:cNvPr>
          <p:cNvSpPr txBox="1"/>
          <p:nvPr/>
        </p:nvSpPr>
        <p:spPr>
          <a:xfrm>
            <a:off x="7184737" y="753189"/>
            <a:ext cx="201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Competitors </a:t>
            </a: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E89FE136-D8E5-4DB7-BEB6-DEC9808A1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31" y="1486420"/>
            <a:ext cx="1942580" cy="19425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88C976F-01E4-4FED-8A9C-CE0FC888ADAE}"/>
              </a:ext>
            </a:extLst>
          </p:cNvPr>
          <p:cNvSpPr/>
          <p:nvPr/>
        </p:nvSpPr>
        <p:spPr>
          <a:xfrm>
            <a:off x="10021274" y="1486419"/>
            <a:ext cx="1904808" cy="1942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7647A22B-EF68-4287-9C0C-732AEF3FB6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69" y="1486419"/>
            <a:ext cx="2022825" cy="1897377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26A4AA5F-E8A4-4BEC-8EDD-594A69C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50" y="3709137"/>
            <a:ext cx="1942580" cy="194258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60FAC4F0-B172-411B-82BD-F782275F7F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484" y="5765922"/>
            <a:ext cx="2381250" cy="9525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C7FDFD0-959E-4A02-8CC1-2AFBA1A2A487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29" name="Arrow: Notched Right 28">
              <a:extLst>
                <a:ext uri="{FF2B5EF4-FFF2-40B4-BE49-F238E27FC236}">
                  <a16:creationId xmlns:a16="http://schemas.microsoft.com/office/drawing/2014/main" id="{4A3C6E31-D7CB-47F9-884B-2C463B0D49F9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30" name="Arrow: Notched Right 29">
              <a:extLst>
                <a:ext uri="{FF2B5EF4-FFF2-40B4-BE49-F238E27FC236}">
                  <a16:creationId xmlns:a16="http://schemas.microsoft.com/office/drawing/2014/main" id="{95934DB4-3F0D-469D-99DE-52E68451328B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31" name="Arrow: Notched Right 30">
              <a:extLst>
                <a:ext uri="{FF2B5EF4-FFF2-40B4-BE49-F238E27FC236}">
                  <a16:creationId xmlns:a16="http://schemas.microsoft.com/office/drawing/2014/main" id="{3E6BEF75-3B1D-4CC0-93F8-7B6DCE86964D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32" name="Arrow: Notched Right 31">
              <a:extLst>
                <a:ext uri="{FF2B5EF4-FFF2-40B4-BE49-F238E27FC236}">
                  <a16:creationId xmlns:a16="http://schemas.microsoft.com/office/drawing/2014/main" id="{70E6E709-C2EF-43E7-BBB4-85971806E528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33" name="Arrow: Notched Right 32">
              <a:extLst>
                <a:ext uri="{FF2B5EF4-FFF2-40B4-BE49-F238E27FC236}">
                  <a16:creationId xmlns:a16="http://schemas.microsoft.com/office/drawing/2014/main" id="{0005B6F0-224E-4375-9DE5-2449EC39E563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34" name="Arrow: Notched Right 33">
              <a:extLst>
                <a:ext uri="{FF2B5EF4-FFF2-40B4-BE49-F238E27FC236}">
                  <a16:creationId xmlns:a16="http://schemas.microsoft.com/office/drawing/2014/main" id="{CBAEEF5B-82CE-49F5-87AF-97694B32B838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pic>
        <p:nvPicPr>
          <p:cNvPr id="28" name="Picture 35">
            <a:extLst>
              <a:ext uri="{FF2B5EF4-FFF2-40B4-BE49-F238E27FC236}">
                <a16:creationId xmlns:a16="http://schemas.microsoft.com/office/drawing/2014/main" id="{F500AE47-FA51-4050-8A19-B0D7C75606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273" y="3751271"/>
            <a:ext cx="1904809" cy="18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5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5C9EC8-5AAD-4530-8401-217EFAA35863}"/>
              </a:ext>
            </a:extLst>
          </p:cNvPr>
          <p:cNvSpPr/>
          <p:nvPr/>
        </p:nvSpPr>
        <p:spPr>
          <a:xfrm>
            <a:off x="99089" y="648762"/>
            <a:ext cx="3365268" cy="1828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A27E46-2F0E-46D7-AF30-6B1D7C2E386A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0FBB4CF1-8513-4048-B3B1-ABF3C9CD75A1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6A8C116F-8156-4767-82AA-800065720BF8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F50CBAA1-DAD2-48CB-90AC-3E2528AA6456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8F7FE17C-741D-4B4D-AEF2-A1E2E7AC3AFD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F52756D1-576D-4874-8B43-FFBE0F518944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9" name="Arrow: Notched Right 8">
              <a:extLst>
                <a:ext uri="{FF2B5EF4-FFF2-40B4-BE49-F238E27FC236}">
                  <a16:creationId xmlns:a16="http://schemas.microsoft.com/office/drawing/2014/main" id="{0697F979-3BC9-490C-8639-5B633238CB29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2766ECB8-5533-4A6C-A1D1-B0EA01B44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15704" r="7256" b="10538"/>
          <a:stretch/>
        </p:blipFill>
        <p:spPr>
          <a:xfrm>
            <a:off x="234862" y="691541"/>
            <a:ext cx="1517859" cy="1503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0EC426-258D-41E2-B164-2BE997ACAF77}"/>
              </a:ext>
            </a:extLst>
          </p:cNvPr>
          <p:cNvSpPr txBox="1"/>
          <p:nvPr/>
        </p:nvSpPr>
        <p:spPr>
          <a:xfrm>
            <a:off x="2000633" y="807928"/>
            <a:ext cx="1517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solidFill>
                  <a:schemeClr val="bg1"/>
                </a:solidFill>
                <a:latin typeface="Bahnschrift" panose="020B0502040204020203" pitchFamily="34" charset="0"/>
                <a:cs typeface="Angsana New" panose="020B0502040204020203" pitchFamily="34" charset="-34"/>
              </a:rPr>
              <a:t>Shrawan</a:t>
            </a:r>
            <a:r>
              <a:rPr lang="en-US">
                <a:solidFill>
                  <a:schemeClr val="bg1"/>
                </a:solidFill>
                <a:latin typeface="Bahnschrift" panose="020B0502040204020203" pitchFamily="34" charset="0"/>
                <a:cs typeface="Angsana New" panose="020B0502040204020203" pitchFamily="34" charset="-34"/>
              </a:rPr>
              <a:t> 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Bahnschrift" panose="020B0502040204020203" pitchFamily="34" charset="0"/>
                <a:cs typeface="Angsana New" panose="020B0502040204020203" pitchFamily="34" charset="-34"/>
              </a:rPr>
              <a:t>Student 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Bahnschrift" panose="020B0502040204020203" pitchFamily="34" charset="0"/>
                <a:cs typeface="Angsana New" panose="020B0502040204020203" pitchFamily="34" charset="-34"/>
              </a:rPr>
              <a:t>Delhi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Bahnschrift" panose="020B0502040204020203" pitchFamily="34" charset="0"/>
                <a:cs typeface="Angsana New" panose="020B0502040204020203" pitchFamily="34" charset="-34"/>
              </a:rPr>
              <a:t>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966B2-33C6-4B92-8E7A-ED142A4D5C09}"/>
              </a:ext>
            </a:extLst>
          </p:cNvPr>
          <p:cNvSpPr txBox="1"/>
          <p:nvPr/>
        </p:nvSpPr>
        <p:spPr>
          <a:xfrm>
            <a:off x="234861" y="2494139"/>
            <a:ext cx="35218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>
                <a:solidFill>
                  <a:schemeClr val="accent4"/>
                </a:solidFill>
              </a:rPr>
              <a:t>Goal – </a:t>
            </a:r>
            <a:r>
              <a:rPr lang="en-US">
                <a:solidFill>
                  <a:schemeClr val="bg1"/>
                </a:solidFill>
              </a:rPr>
              <a:t>Wants to recover his health by consuming better diet and fruits while having any particular disease.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4E487-A43F-437C-95AD-FACE83FD2CE9}"/>
              </a:ext>
            </a:extLst>
          </p:cNvPr>
          <p:cNvSpPr txBox="1"/>
          <p:nvPr/>
        </p:nvSpPr>
        <p:spPr>
          <a:xfrm>
            <a:off x="222640" y="3993526"/>
            <a:ext cx="3537893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en-US" sz="2400" b="1">
                <a:solidFill>
                  <a:srgbClr val="81B397"/>
                </a:solidFill>
                <a:latin typeface="Calibri"/>
                <a:cs typeface="Calibri"/>
              </a:rPr>
              <a:t>Pain Points – </a:t>
            </a:r>
          </a:p>
          <a:p>
            <a:pPr fontAlgn="base"/>
            <a:endParaRPr lang="en-US" sz="2400" b="1">
              <a:solidFill>
                <a:srgbClr val="81B397"/>
              </a:solidFill>
              <a:effectLst/>
              <a:latin typeface="Calibri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1800">
                <a:solidFill>
                  <a:schemeClr val="bg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Don’t know what to eat while going through particular disease.</a:t>
            </a:r>
          </a:p>
          <a:p>
            <a:r>
              <a:rPr lang="en-US" sz="1800">
                <a:solidFill>
                  <a:schemeClr val="bg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Its hard to find validated Information on google so, he cant rely on it.</a:t>
            </a:r>
            <a:endParaRPr lang="en-US">
              <a:solidFill>
                <a:schemeClr val="bg1"/>
              </a:solidFill>
              <a:latin typeface="Calibri"/>
              <a:cs typeface="Times New Roman"/>
            </a:endParaRP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48639866-EB26-4DAB-8BA9-DB7D8AF44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1762" r="8250" b="15277"/>
          <a:stretch/>
        </p:blipFill>
        <p:spPr>
          <a:xfrm>
            <a:off x="8473467" y="717753"/>
            <a:ext cx="1529698" cy="14773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B8D6F6-EE62-4919-B8EC-E58E99C71894}"/>
              </a:ext>
            </a:extLst>
          </p:cNvPr>
          <p:cNvSpPr txBox="1"/>
          <p:nvPr/>
        </p:nvSpPr>
        <p:spPr>
          <a:xfrm>
            <a:off x="10128338" y="719734"/>
            <a:ext cx="18288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Bahnschrift"/>
              </a:rPr>
              <a:t>Ramdhan</a:t>
            </a:r>
            <a:endParaRPr lang="en-US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l"/>
            <a:r>
              <a:rPr lang="en-US">
                <a:solidFill>
                  <a:schemeClr val="bg1"/>
                </a:solidFill>
                <a:latin typeface="Bahnschrift"/>
              </a:rPr>
              <a:t>Retired teacher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Bahnschrift"/>
              </a:rPr>
              <a:t>Mumbai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Bahnschrift"/>
              </a:rPr>
              <a:t>60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37248F-86CD-47BC-98FB-FB9162B954D1}"/>
              </a:ext>
            </a:extLst>
          </p:cNvPr>
          <p:cNvSpPr txBox="1"/>
          <p:nvPr/>
        </p:nvSpPr>
        <p:spPr>
          <a:xfrm>
            <a:off x="8473467" y="2505670"/>
            <a:ext cx="3718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>
                <a:solidFill>
                  <a:schemeClr val="accent4"/>
                </a:solidFill>
              </a:rPr>
              <a:t>Goal – </a:t>
            </a:r>
            <a:r>
              <a:rPr lang="en-US">
                <a:solidFill>
                  <a:schemeClr val="bg1"/>
                </a:solidFill>
              </a:rPr>
              <a:t>To book online appointment for an in-person check-up.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74DCD-6105-4DD9-9073-292A68BF8B89}"/>
              </a:ext>
            </a:extLst>
          </p:cNvPr>
          <p:cNvSpPr txBox="1"/>
          <p:nvPr/>
        </p:nvSpPr>
        <p:spPr>
          <a:xfrm>
            <a:off x="8367336" y="3429000"/>
            <a:ext cx="3681867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400" b="1">
              <a:solidFill>
                <a:srgbClr val="81B397"/>
              </a:solidFill>
              <a:latin typeface="Garamond" panose="02020404030301010803" pitchFamily="18" charset="0"/>
            </a:endParaRPr>
          </a:p>
          <a:p>
            <a:r>
              <a:rPr lang="en-US" sz="2400" b="1">
                <a:solidFill>
                  <a:srgbClr val="81B397"/>
                </a:solidFill>
                <a:latin typeface="Calibri"/>
                <a:cs typeface="Calibri"/>
              </a:rPr>
              <a:t>Pain Points – </a:t>
            </a:r>
          </a:p>
          <a:p>
            <a:endParaRPr lang="en-US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At his age he can’t explain properly what is he actually going through so want to go for in-person check-up.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Calibri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Ha</a:t>
            </a:r>
            <a:r>
              <a:rPr lang="en-US" sz="1800">
                <a:solidFill>
                  <a:schemeClr val="bg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rd to find the doctor’s address and book an appointment.</a:t>
            </a:r>
          </a:p>
        </p:txBody>
      </p:sp>
      <p:pic>
        <p:nvPicPr>
          <p:cNvPr id="30" name="Picture 30">
            <a:extLst>
              <a:ext uri="{FF2B5EF4-FFF2-40B4-BE49-F238E27FC236}">
                <a16:creationId xmlns:a16="http://schemas.microsoft.com/office/drawing/2014/main" id="{766473C2-27E2-4B9E-B947-93A36DD229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6463" r="18744" b="6850"/>
          <a:stretch/>
        </p:blipFill>
        <p:spPr>
          <a:xfrm>
            <a:off x="4292774" y="807928"/>
            <a:ext cx="991644" cy="14242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10CB05-6170-43F3-97CC-591FE22A6CCC}"/>
              </a:ext>
            </a:extLst>
          </p:cNvPr>
          <p:cNvSpPr txBox="1"/>
          <p:nvPr/>
        </p:nvSpPr>
        <p:spPr>
          <a:xfrm>
            <a:off x="5524761" y="795345"/>
            <a:ext cx="18288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Bahnschrift"/>
              </a:rPr>
              <a:t>Arpita </a:t>
            </a:r>
            <a:endParaRPr lang="en-US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l"/>
            <a:r>
              <a:rPr lang="en-US">
                <a:solidFill>
                  <a:schemeClr val="bg1"/>
                </a:solidFill>
                <a:latin typeface="Bahnschrift"/>
              </a:rPr>
              <a:t>Businessman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Bahnschrift"/>
              </a:rPr>
              <a:t>Bangalore</a:t>
            </a:r>
            <a:endParaRPr lang="en-US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l"/>
            <a:r>
              <a:rPr lang="en-US">
                <a:solidFill>
                  <a:schemeClr val="bg1"/>
                </a:solidFill>
                <a:latin typeface="Bahnschrift"/>
              </a:rPr>
              <a:t>34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CFC31-08E4-45C1-AD17-7DEF354AAB8F}"/>
              </a:ext>
            </a:extLst>
          </p:cNvPr>
          <p:cNvSpPr txBox="1"/>
          <p:nvPr/>
        </p:nvSpPr>
        <p:spPr>
          <a:xfrm>
            <a:off x="4189467" y="2559843"/>
            <a:ext cx="3521869" cy="74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>
                <a:solidFill>
                  <a:schemeClr val="accent4"/>
                </a:solidFill>
              </a:rPr>
              <a:t>Goal –  </a:t>
            </a:r>
            <a:r>
              <a:rPr lang="en-US">
                <a:solidFill>
                  <a:schemeClr val="bg1"/>
                </a:solidFill>
              </a:rPr>
              <a:t>Saving the time by taking a better online consultation.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15D20E-756B-47CB-B170-6CD992D81E6D}"/>
              </a:ext>
            </a:extLst>
          </p:cNvPr>
          <p:cNvSpPr txBox="1"/>
          <p:nvPr/>
        </p:nvSpPr>
        <p:spPr>
          <a:xfrm>
            <a:off x="4137796" y="3820658"/>
            <a:ext cx="3813065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400" b="1">
                <a:solidFill>
                  <a:srgbClr val="81B397"/>
                </a:solidFill>
                <a:latin typeface="Calibri"/>
                <a:cs typeface="Calibri"/>
              </a:rPr>
              <a:t>Pain Points –</a:t>
            </a:r>
          </a:p>
          <a:p>
            <a:pPr algn="l"/>
            <a:endParaRPr lang="en-US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There is no option for doctor’s consultation before ordering the medicines (A proper online check-up)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She wants to go for the best doctor’s consultation.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 Wants to go for video call consultation through the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430C8C-4B13-4EB2-A14E-6944B4C56803}"/>
              </a:ext>
            </a:extLst>
          </p:cNvPr>
          <p:cNvCxnSpPr>
            <a:cxnSpLocks/>
          </p:cNvCxnSpPr>
          <p:nvPr/>
        </p:nvCxnSpPr>
        <p:spPr>
          <a:xfrm>
            <a:off x="3845423" y="1319898"/>
            <a:ext cx="74318" cy="5047499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A25D5D-D008-4E13-93E0-F432EDBDA7B9}"/>
              </a:ext>
            </a:extLst>
          </p:cNvPr>
          <p:cNvCxnSpPr>
            <a:cxnSpLocks/>
          </p:cNvCxnSpPr>
          <p:nvPr/>
        </p:nvCxnSpPr>
        <p:spPr>
          <a:xfrm>
            <a:off x="8018083" y="1319898"/>
            <a:ext cx="74318" cy="5047499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3D918-FFE3-4551-9790-C56FF70570F3}"/>
              </a:ext>
            </a:extLst>
          </p:cNvPr>
          <p:cNvSpPr/>
          <p:nvPr/>
        </p:nvSpPr>
        <p:spPr>
          <a:xfrm>
            <a:off x="4183014" y="642581"/>
            <a:ext cx="3365268" cy="1828800"/>
          </a:xfrm>
          <a:prstGeom prst="rect">
            <a:avLst/>
          </a:prstGeom>
          <a:noFill/>
          <a:ln w="9525" cap="flat" cmpd="sng" algn="ctr">
            <a:noFill/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12D881-B3CB-4934-AFF0-5E4769E0AE4A}"/>
              </a:ext>
            </a:extLst>
          </p:cNvPr>
          <p:cNvSpPr/>
          <p:nvPr/>
        </p:nvSpPr>
        <p:spPr>
          <a:xfrm>
            <a:off x="8367336" y="642581"/>
            <a:ext cx="3589802" cy="18515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4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197AB3B-34F3-403F-A215-B707202E0C71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3" name="Arrow: Notched Right 2">
              <a:extLst>
                <a:ext uri="{FF2B5EF4-FFF2-40B4-BE49-F238E27FC236}">
                  <a16:creationId xmlns:a16="http://schemas.microsoft.com/office/drawing/2014/main" id="{77B0D12A-9B7D-4D72-BB4A-A3DF728525E8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674B7A78-27BD-4D84-BBD2-A688D5559D7D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8AD59CC4-90CB-4150-B012-5FEEE20FC0FC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84C3B196-16ED-48A9-A1F4-51BB7C1F408F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C5EA3BF6-0DD8-4AFF-9C40-9524DB4A1B0B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CB110DE8-CC62-4A82-AD74-4F75D626DEA3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1ADA71-14F6-48E8-8F3A-605E5316A73E}"/>
              </a:ext>
            </a:extLst>
          </p:cNvPr>
          <p:cNvSpPr txBox="1"/>
          <p:nvPr/>
        </p:nvSpPr>
        <p:spPr>
          <a:xfrm>
            <a:off x="3186282" y="635876"/>
            <a:ext cx="594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4"/>
                </a:solidFill>
                <a:latin typeface="Garamond" panose="02020404030301010803" pitchFamily="18" charset="0"/>
              </a:rPr>
              <a:t>Feature 1</a:t>
            </a:r>
            <a:r>
              <a:rPr lang="en-US" sz="3200" b="1" dirty="0">
                <a:solidFill>
                  <a:schemeClr val="accent4"/>
                </a:solidFill>
                <a:latin typeface="Garamond" panose="02020404030301010803" pitchFamily="18" charset="0"/>
              </a:rPr>
              <a:t> – </a:t>
            </a:r>
            <a:r>
              <a:rPr lang="en-US" sz="3200" b="1" u="sng" dirty="0">
                <a:solidFill>
                  <a:srgbClr val="81B397"/>
                </a:solidFill>
                <a:latin typeface="Garamond" panose="02020404030301010803" pitchFamily="18" charset="0"/>
              </a:rPr>
              <a:t>Doctor Consultation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6DC7D-7B3E-4937-B9A8-968A18D1B0B9}"/>
              </a:ext>
            </a:extLst>
          </p:cNvPr>
          <p:cNvSpPr txBox="1"/>
          <p:nvPr/>
        </p:nvSpPr>
        <p:spPr>
          <a:xfrm>
            <a:off x="208611" y="1370102"/>
            <a:ext cx="918680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User can now </a:t>
            </a:r>
            <a:r>
              <a:rPr lang="en-US" sz="1600" b="1" dirty="0">
                <a:solidFill>
                  <a:schemeClr val="accent4"/>
                </a:solidFill>
                <a:latin typeface="Calibri"/>
                <a:cs typeface="Calibri"/>
              </a:rPr>
              <a:t>take online consultation </a:t>
            </a:r>
            <a:r>
              <a:rPr lang="en-US" sz="1600" b="1" dirty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 the doctor who they wants to consult with on the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Adding </a:t>
            </a:r>
            <a:r>
              <a:rPr lang="en-US" sz="1600" b="1" dirty="0">
                <a:solidFill>
                  <a:schemeClr val="accent4"/>
                </a:solidFill>
                <a:latin typeface="Calibri"/>
                <a:cs typeface="Calibri"/>
              </a:rPr>
              <a:t>Video call feature for consultation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on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After done with Video call with Doctor, User </a:t>
            </a:r>
            <a:r>
              <a:rPr lang="en-US" sz="1600" b="1" dirty="0">
                <a:solidFill>
                  <a:schemeClr val="accent4"/>
                </a:solidFill>
                <a:latin typeface="Calibri"/>
                <a:cs typeface="Calibri"/>
              </a:rPr>
              <a:t>can save the video in the app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itself by categorized, which can help me later in case if he needs to be look into what the doctor told him about medicine, health-hygiene and proper diet etc.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706BB72-166C-47E5-B354-8937971D5C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330725"/>
              </p:ext>
            </p:extLst>
          </p:nvPr>
        </p:nvGraphicFramePr>
        <p:xfrm>
          <a:off x="701553" y="3261986"/>
          <a:ext cx="10916738" cy="3596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3">
            <a:extLst>
              <a:ext uri="{FF2B5EF4-FFF2-40B4-BE49-F238E27FC236}">
                <a16:creationId xmlns:a16="http://schemas.microsoft.com/office/drawing/2014/main" id="{3A1F6BC0-2DE9-419E-8CC6-28C60DD968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6" t="9602" r="9096" b="8086"/>
          <a:stretch/>
        </p:blipFill>
        <p:spPr>
          <a:xfrm>
            <a:off x="9395416" y="699210"/>
            <a:ext cx="2700029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BD9DD4-4650-4BE2-8EB1-4DCBB8E5442E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3" name="Arrow: Notched Right 2">
              <a:extLst>
                <a:ext uri="{FF2B5EF4-FFF2-40B4-BE49-F238E27FC236}">
                  <a16:creationId xmlns:a16="http://schemas.microsoft.com/office/drawing/2014/main" id="{8E2BFA78-2964-469B-8F60-BE557FD7CBC0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8ED16765-7E1B-4DB5-A8DC-F038B95EAA8A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C0B17588-81A0-43D4-8030-F25AB9117EB9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FFC46FB4-ED6C-493B-98FB-D28C95A8C9DB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754EDD13-27DC-41EE-925A-04E0DCEDE2B6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7EE8EF21-2CA7-4985-9D79-A16AF43A79EF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A1E9E355-C347-4F0A-AE98-A5344D1A8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718713"/>
              </p:ext>
            </p:extLst>
          </p:nvPr>
        </p:nvGraphicFramePr>
        <p:xfrm>
          <a:off x="1568620" y="2639724"/>
          <a:ext cx="8168013" cy="3229467"/>
        </p:xfrm>
        <a:graphic>
          <a:graphicData uri="http://schemas.openxmlformats.org/drawingml/2006/table">
            <a:tbl>
              <a:tblPr firstRow="1">
                <a:tableStyleId>{ED083AE6-46FA-4A59-8FB0-9F97EB10719F}</a:tableStyleId>
              </a:tblPr>
              <a:tblGrid>
                <a:gridCol w="4095314">
                  <a:extLst>
                    <a:ext uri="{9D8B030D-6E8A-4147-A177-3AD203B41FA5}">
                      <a16:colId xmlns:a16="http://schemas.microsoft.com/office/drawing/2014/main" val="1829189222"/>
                    </a:ext>
                  </a:extLst>
                </a:gridCol>
                <a:gridCol w="4072699">
                  <a:extLst>
                    <a:ext uri="{9D8B030D-6E8A-4147-A177-3AD203B41FA5}">
                      <a16:colId xmlns:a16="http://schemas.microsoft.com/office/drawing/2014/main" val="2996629953"/>
                    </a:ext>
                  </a:extLst>
                </a:gridCol>
              </a:tblGrid>
              <a:tr h="495674">
                <a:tc>
                  <a:txBody>
                    <a:bodyPr/>
                    <a:lstStyle/>
                    <a:p>
                      <a:pPr algn="ctr"/>
                      <a:r>
                        <a:rPr lang="en-US" sz="2800" i="0" u="sng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>
                    <a:solidFill>
                      <a:srgbClr val="2B84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</a:txBody>
                  <a:tcPr>
                    <a:solidFill>
                      <a:srgbClr val="2B84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5712"/>
                  </a:ext>
                </a:extLst>
              </a:tr>
              <a:tr h="1137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User can save their time by taking online consultation.</a:t>
                      </a:r>
                    </a:p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Quality of Video consultation depends on a Wi-Fi connection or a good network.</a:t>
                      </a:r>
                    </a:p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16259"/>
                  </a:ext>
                </a:extLst>
              </a:tr>
              <a:tr h="1522587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No need to wait in long queue for check-up.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A physical check-up of body couldn’t possible which may lead to wrong prescription.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877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F553FA-2BFE-4291-8EA4-9002764A561A}"/>
              </a:ext>
            </a:extLst>
          </p:cNvPr>
          <p:cNvSpPr txBox="1"/>
          <p:nvPr/>
        </p:nvSpPr>
        <p:spPr>
          <a:xfrm>
            <a:off x="332417" y="1087360"/>
            <a:ext cx="11571763" cy="89255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81B397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 </a:t>
            </a:r>
            <a:r>
              <a:rPr lang="en-US" sz="2800" b="1" i="1">
                <a:solidFill>
                  <a:srgbClr val="81B397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Extra - </a:t>
            </a:r>
            <a:r>
              <a:rPr lang="en-US" sz="2400">
                <a:solidFill>
                  <a:schemeClr val="bg1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If </a:t>
            </a:r>
            <a:r>
              <a:rPr lang="en-US" sz="2400">
                <a:solidFill>
                  <a:schemeClr val="bg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they have some disease where they want a regular check-up</a:t>
            </a:r>
            <a:r>
              <a:rPr lang="en-US" sz="2400">
                <a:solidFill>
                  <a:schemeClr val="bg1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,</a:t>
            </a:r>
            <a:r>
              <a:rPr lang="en-US" sz="2400">
                <a:solidFill>
                  <a:schemeClr val="bg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they can go for their particular doctor daily whenever they want (they will need </a:t>
            </a:r>
            <a:r>
              <a:rPr lang="en-US" sz="2400">
                <a:solidFill>
                  <a:schemeClr val="bg1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a </a:t>
            </a:r>
            <a:r>
              <a:rPr lang="en-US" sz="2400">
                <a:solidFill>
                  <a:schemeClr val="bg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premium to access this)</a:t>
            </a:r>
            <a:r>
              <a:rPr lang="en-US" sz="2400">
                <a:solidFill>
                  <a:schemeClr val="bg1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 </a:t>
            </a:r>
            <a:endParaRPr lang="en-US" sz="240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76A1C45-D313-4BE3-8A85-CEB3A8CE9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327205" y="4819224"/>
            <a:ext cx="1126367" cy="705944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77D9E6F-675F-436E-8BD5-DC9D4DA952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8" b="16686"/>
          <a:stretch/>
        </p:blipFill>
        <p:spPr>
          <a:xfrm>
            <a:off x="192522" y="3415632"/>
            <a:ext cx="1261049" cy="579787"/>
          </a:xfrm>
          <a:prstGeom prst="rect">
            <a:avLst/>
          </a:prstGeom>
        </p:spPr>
      </p:pic>
      <p:pic>
        <p:nvPicPr>
          <p:cNvPr id="2" name="Picture 11">
            <a:extLst>
              <a:ext uri="{FF2B5EF4-FFF2-40B4-BE49-F238E27FC236}">
                <a16:creationId xmlns:a16="http://schemas.microsoft.com/office/drawing/2014/main" id="{E540BB0F-ADF4-2E02-F497-FE5976F49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084" y="3220854"/>
            <a:ext cx="1847516" cy="1044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F35AE58-601B-DD66-E3D6-5B98BD25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873" y="4579352"/>
            <a:ext cx="1580148" cy="118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5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592AC0-DF12-4EBC-BC3A-9320276879F1}"/>
              </a:ext>
            </a:extLst>
          </p:cNvPr>
          <p:cNvSpPr txBox="1"/>
          <p:nvPr/>
        </p:nvSpPr>
        <p:spPr>
          <a:xfrm>
            <a:off x="2465970" y="625258"/>
            <a:ext cx="628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4"/>
                </a:solidFill>
                <a:latin typeface="Garamond" panose="02020404030301010803" pitchFamily="18" charset="0"/>
              </a:rPr>
              <a:t>Feature 1 </a:t>
            </a:r>
            <a:r>
              <a:rPr lang="en-US" sz="2400" b="1" dirty="0">
                <a:solidFill>
                  <a:schemeClr val="accent4"/>
                </a:solidFill>
                <a:latin typeface="Garamond" panose="02020404030301010803" pitchFamily="18" charset="0"/>
              </a:rPr>
              <a:t>– </a:t>
            </a:r>
            <a:r>
              <a:rPr lang="en-US" sz="2400" b="1" u="sng" dirty="0">
                <a:solidFill>
                  <a:srgbClr val="81B397"/>
                </a:solidFill>
                <a:latin typeface="Garamond" panose="02020404030301010803" pitchFamily="18" charset="0"/>
              </a:rPr>
              <a:t>Doctor Consultation </a:t>
            </a:r>
            <a:r>
              <a:rPr lang="en-US" sz="2400" b="1" dirty="0">
                <a:solidFill>
                  <a:srgbClr val="81B397"/>
                </a:solidFill>
                <a:latin typeface="Garamond" panose="02020404030301010803" pitchFamily="18" charset="0"/>
              </a:rPr>
              <a:t>(Wire-Frames)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1A6F49-B447-4FD9-82CA-055FDCF85914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7C9372D0-3A16-4EC1-9220-BEF8BC47C095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0E347E5F-B688-48CC-9B01-BC9F872816D4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71E8504A-1AB9-4A7C-8FFA-51428B992FB5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63EDA6D6-A299-4863-AD36-BF2F29CF829F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9" name="Arrow: Notched Right 8">
              <a:extLst>
                <a:ext uri="{FF2B5EF4-FFF2-40B4-BE49-F238E27FC236}">
                  <a16:creationId xmlns:a16="http://schemas.microsoft.com/office/drawing/2014/main" id="{C2D24772-CB72-4643-B7EF-9FF7AD9026E6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10" name="Arrow: Notched Right 9">
              <a:extLst>
                <a:ext uri="{FF2B5EF4-FFF2-40B4-BE49-F238E27FC236}">
                  <a16:creationId xmlns:a16="http://schemas.microsoft.com/office/drawing/2014/main" id="{C790F401-6AF8-4F9B-8C75-FE992A25FC51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756D1F94-1B1A-4033-B357-0411E09EF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31" y="1203311"/>
            <a:ext cx="2470465" cy="5418667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6201C27B-FB37-450C-9A45-3516AE7B6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13" y="1198959"/>
            <a:ext cx="2476038" cy="541866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8D7D0E-59D4-4F04-8362-698C5C11EAEF}"/>
              </a:ext>
            </a:extLst>
          </p:cNvPr>
          <p:cNvCxnSpPr>
            <a:cxnSpLocks/>
          </p:cNvCxnSpPr>
          <p:nvPr/>
        </p:nvCxnSpPr>
        <p:spPr>
          <a:xfrm flipV="1">
            <a:off x="2358667" y="2204060"/>
            <a:ext cx="2700924" cy="365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298F6F-C023-4B07-BDEB-A6A0AEC0772B}"/>
              </a:ext>
            </a:extLst>
          </p:cNvPr>
          <p:cNvCxnSpPr>
            <a:cxnSpLocks/>
          </p:cNvCxnSpPr>
          <p:nvPr/>
        </p:nvCxnSpPr>
        <p:spPr>
          <a:xfrm flipV="1">
            <a:off x="7237342" y="3404640"/>
            <a:ext cx="2652909" cy="58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7F531A-95F6-42C6-879A-87A670ADCD4C}"/>
              </a:ext>
            </a:extLst>
          </p:cNvPr>
          <p:cNvSpPr txBox="1"/>
          <p:nvPr/>
        </p:nvSpPr>
        <p:spPr>
          <a:xfrm>
            <a:off x="4236136" y="2569400"/>
            <a:ext cx="1579268" cy="1754326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bg1"/>
              </a:solidFill>
              <a:latin typeface="Abadi"/>
              <a:ea typeface="Times New Roman" panose="02020603050405020304" pitchFamily="18" charset="0"/>
              <a:cs typeface="Times New Roman"/>
            </a:endParaRPr>
          </a:p>
          <a:p>
            <a:r>
              <a:rPr lang="en-US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Times New Roman"/>
              </a:rPr>
              <a:t>Click on this button for an online Doctor</a:t>
            </a:r>
            <a:r>
              <a:rPr lang="en-US">
                <a:solidFill>
                  <a:schemeClr val="bg1"/>
                </a:solidFill>
                <a:latin typeface="Abadi"/>
                <a:ea typeface="Times New Roman" panose="02020603050405020304" pitchFamily="18" charset="0"/>
                <a:cs typeface="Times New Roman"/>
              </a:rPr>
              <a:t> </a:t>
            </a:r>
            <a:r>
              <a:rPr lang="en-US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Times New Roman"/>
              </a:rPr>
              <a:t>consultation</a:t>
            </a:r>
            <a:endParaRPr lang="en-US">
              <a:solidFill>
                <a:schemeClr val="bg1"/>
              </a:solidFill>
              <a:latin typeface="Abadi" panose="020B0604020104020204" pitchFamily="34" charset="0"/>
              <a:cs typeface="Times New Roman"/>
            </a:endParaRPr>
          </a:p>
          <a:p>
            <a:endParaRPr lang="en-US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55CBAB-A68E-4287-99F4-DA2025903C1A}"/>
              </a:ext>
            </a:extLst>
          </p:cNvPr>
          <p:cNvSpPr txBox="1"/>
          <p:nvPr/>
        </p:nvSpPr>
        <p:spPr>
          <a:xfrm>
            <a:off x="9901376" y="2355249"/>
            <a:ext cx="2066184" cy="2308324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solidFill>
                <a:schemeClr val="bg1"/>
              </a:solidFill>
              <a:latin typeface="Abadi"/>
              <a:cs typeface="Times New Roman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effectLst/>
                <a:latin typeface="Abadi"/>
                <a:cs typeface="Times New Roman"/>
              </a:rPr>
              <a:t>select the type of disease you have</a:t>
            </a:r>
            <a:endParaRPr lang="en-US" dirty="0">
              <a:solidFill>
                <a:schemeClr val="bg1"/>
              </a:solidFill>
              <a:latin typeface="Abadi"/>
            </a:endParaRPr>
          </a:p>
          <a:p>
            <a:r>
              <a:rPr lang="en-US" dirty="0">
                <a:solidFill>
                  <a:schemeClr val="bg1"/>
                </a:solidFill>
                <a:latin typeface="Abadi"/>
                <a:cs typeface="Times New Roman"/>
              </a:rPr>
              <a:t>Based on that doctors detail will be filtered out and shown to you</a:t>
            </a:r>
            <a:endParaRPr lang="en-US" dirty="0">
              <a:solidFill>
                <a:schemeClr val="bg1"/>
              </a:solidFill>
              <a:latin typeface="Abadi"/>
              <a:cs typeface="Calibri" panose="020F0502020204030204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943F0F-09B6-4661-8D3E-5EFF85A4E83D}"/>
              </a:ext>
            </a:extLst>
          </p:cNvPr>
          <p:cNvSpPr txBox="1"/>
          <p:nvPr/>
        </p:nvSpPr>
        <p:spPr>
          <a:xfrm>
            <a:off x="8960953" y="3502673"/>
            <a:ext cx="816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9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592AC0-DF12-4EBC-BC3A-9320276879F1}"/>
              </a:ext>
            </a:extLst>
          </p:cNvPr>
          <p:cNvSpPr txBox="1"/>
          <p:nvPr/>
        </p:nvSpPr>
        <p:spPr>
          <a:xfrm>
            <a:off x="2465970" y="625258"/>
            <a:ext cx="628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4"/>
                </a:solidFill>
                <a:latin typeface="Garamond" panose="02020404030301010803" pitchFamily="18" charset="0"/>
              </a:rPr>
              <a:t>Feature 1 </a:t>
            </a:r>
            <a:r>
              <a:rPr lang="en-US" sz="2400" b="1" dirty="0">
                <a:solidFill>
                  <a:schemeClr val="accent4"/>
                </a:solidFill>
                <a:latin typeface="Garamond" panose="02020404030301010803" pitchFamily="18" charset="0"/>
              </a:rPr>
              <a:t>– </a:t>
            </a:r>
            <a:r>
              <a:rPr lang="en-US" sz="2400" b="1" u="sng" dirty="0">
                <a:solidFill>
                  <a:srgbClr val="81B397"/>
                </a:solidFill>
                <a:latin typeface="Garamond" panose="02020404030301010803" pitchFamily="18" charset="0"/>
              </a:rPr>
              <a:t>Doctor Consultation </a:t>
            </a:r>
            <a:r>
              <a:rPr lang="en-US" sz="2400" b="1" dirty="0">
                <a:solidFill>
                  <a:srgbClr val="81B397"/>
                </a:solidFill>
                <a:latin typeface="Garamond" panose="02020404030301010803" pitchFamily="18" charset="0"/>
              </a:rPr>
              <a:t>(Wire-Frames)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1A6F49-B447-4FD9-82CA-055FDCF85914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7C9372D0-3A16-4EC1-9220-BEF8BC47C095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0E347E5F-B688-48CC-9B01-BC9F872816D4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71E8504A-1AB9-4A7C-8FFA-51428B992FB5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63EDA6D6-A299-4863-AD36-BF2F29CF829F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9" name="Arrow: Notched Right 8">
              <a:extLst>
                <a:ext uri="{FF2B5EF4-FFF2-40B4-BE49-F238E27FC236}">
                  <a16:creationId xmlns:a16="http://schemas.microsoft.com/office/drawing/2014/main" id="{C2D24772-CB72-4643-B7EF-9FF7AD9026E6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10" name="Arrow: Notched Right 9">
              <a:extLst>
                <a:ext uri="{FF2B5EF4-FFF2-40B4-BE49-F238E27FC236}">
                  <a16:creationId xmlns:a16="http://schemas.microsoft.com/office/drawing/2014/main" id="{C790F401-6AF8-4F9B-8C75-FE992A25FC51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pic>
        <p:nvPicPr>
          <p:cNvPr id="12" name="Picture 25">
            <a:extLst>
              <a:ext uri="{FF2B5EF4-FFF2-40B4-BE49-F238E27FC236}">
                <a16:creationId xmlns:a16="http://schemas.microsoft.com/office/drawing/2014/main" id="{9B9FE428-6887-4FDE-AB15-44C35B721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54" y="1279856"/>
            <a:ext cx="2485191" cy="5418667"/>
          </a:xfrm>
          <a:prstGeom prst="rect">
            <a:avLst/>
          </a:prstGeom>
        </p:spPr>
      </p:pic>
      <p:pic>
        <p:nvPicPr>
          <p:cNvPr id="13" name="Picture 26">
            <a:extLst>
              <a:ext uri="{FF2B5EF4-FFF2-40B4-BE49-F238E27FC236}">
                <a16:creationId xmlns:a16="http://schemas.microsoft.com/office/drawing/2014/main" id="{5C1FFE05-CBFC-4BF1-AB2C-4370366C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27" y="1322987"/>
            <a:ext cx="2474813" cy="54186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B2C36-2B36-4362-BF78-C1E2CE39899A}"/>
              </a:ext>
            </a:extLst>
          </p:cNvPr>
          <p:cNvSpPr txBox="1"/>
          <p:nvPr/>
        </p:nvSpPr>
        <p:spPr>
          <a:xfrm>
            <a:off x="9765342" y="1460324"/>
            <a:ext cx="2188834" cy="2585323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If you are facing some other problems while having the disease just let your doctor know so he will consult you in best way possible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4DA034-9BA8-4D72-BA0B-2FCC47EFA9FA}"/>
              </a:ext>
            </a:extLst>
          </p:cNvPr>
          <p:cNvSpPr txBox="1"/>
          <p:nvPr/>
        </p:nvSpPr>
        <p:spPr>
          <a:xfrm>
            <a:off x="9856678" y="4443103"/>
            <a:ext cx="2188834" cy="2031325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Fill the time you want to see the Doctor and Confirm your Online Consultation</a:t>
            </a: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7AEBA1-226C-4648-BE52-6D1F2DD99E4E}"/>
              </a:ext>
            </a:extLst>
          </p:cNvPr>
          <p:cNvCxnSpPr>
            <a:cxnSpLocks/>
          </p:cNvCxnSpPr>
          <p:nvPr/>
        </p:nvCxnSpPr>
        <p:spPr>
          <a:xfrm flipV="1">
            <a:off x="7538457" y="2948836"/>
            <a:ext cx="2226885" cy="1040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1F2F20-7888-4D2D-B357-080A0FFBA55D}"/>
              </a:ext>
            </a:extLst>
          </p:cNvPr>
          <p:cNvCxnSpPr>
            <a:cxnSpLocks/>
          </p:cNvCxnSpPr>
          <p:nvPr/>
        </p:nvCxnSpPr>
        <p:spPr>
          <a:xfrm flipV="1">
            <a:off x="7776280" y="5009550"/>
            <a:ext cx="2226885" cy="1040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E7F9E3-6FB7-4DA4-8CA0-498B48804E25}"/>
              </a:ext>
            </a:extLst>
          </p:cNvPr>
          <p:cNvSpPr txBox="1"/>
          <p:nvPr/>
        </p:nvSpPr>
        <p:spPr>
          <a:xfrm>
            <a:off x="4695081" y="2459814"/>
            <a:ext cx="1828800" cy="1477328"/>
          </a:xfrm>
          <a:prstGeom prst="rect">
            <a:avLst/>
          </a:prstGeom>
          <a:noFill/>
          <a:ln>
            <a:solidFill>
              <a:srgbClr val="2B8453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Go with the doctor you want to consult with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</a:rPr>
              <a:t>  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DFEC84-BEC5-4283-88BA-223BBA2108A0}"/>
              </a:ext>
            </a:extLst>
          </p:cNvPr>
          <p:cNvCxnSpPr>
            <a:cxnSpLocks/>
          </p:cNvCxnSpPr>
          <p:nvPr/>
        </p:nvCxnSpPr>
        <p:spPr>
          <a:xfrm flipV="1">
            <a:off x="2620871" y="2761990"/>
            <a:ext cx="2226885" cy="1040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22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65EF89-477A-4302-8F21-4D0DFFC24A6B}"/>
              </a:ext>
            </a:extLst>
          </p:cNvPr>
          <p:cNvSpPr txBox="1"/>
          <p:nvPr/>
        </p:nvSpPr>
        <p:spPr>
          <a:xfrm>
            <a:off x="1598266" y="570684"/>
            <a:ext cx="918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4"/>
                </a:solidFill>
                <a:latin typeface="Garamond" panose="02020404030301010803" pitchFamily="18" charset="0"/>
              </a:rPr>
              <a:t>Feature 2 </a:t>
            </a:r>
            <a:r>
              <a:rPr lang="en-US" sz="3200" b="1" dirty="0">
                <a:solidFill>
                  <a:schemeClr val="accent4"/>
                </a:solidFill>
                <a:latin typeface="Garamond" panose="02020404030301010803" pitchFamily="18" charset="0"/>
              </a:rPr>
              <a:t>– </a:t>
            </a:r>
            <a:r>
              <a:rPr lang="en-US" sz="3200" b="1" u="sng" dirty="0">
                <a:solidFill>
                  <a:srgbClr val="81B397"/>
                </a:solidFill>
                <a:latin typeface="Garamond" panose="02020404030301010803" pitchFamily="18" charset="0"/>
              </a:rPr>
              <a:t>Health Diet Planner</a:t>
            </a:r>
            <a:r>
              <a:rPr lang="en-US" sz="3200" b="1" dirty="0">
                <a:solidFill>
                  <a:srgbClr val="81B397"/>
                </a:solidFill>
                <a:latin typeface="Garamond" panose="02020404030301010803" pitchFamily="18" charset="0"/>
              </a:rPr>
              <a:t> </a:t>
            </a:r>
            <a:endParaRPr lang="en-US" sz="3200" b="1" u="sng" dirty="0">
              <a:solidFill>
                <a:srgbClr val="81B397"/>
              </a:solidFill>
              <a:latin typeface="Garamond" panose="02020404030301010803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C9A952-F4DC-4AE4-989E-B210C0A1B252}"/>
              </a:ext>
            </a:extLst>
          </p:cNvPr>
          <p:cNvGrpSpPr/>
          <p:nvPr/>
        </p:nvGrpSpPr>
        <p:grpSpPr>
          <a:xfrm>
            <a:off x="0" y="0"/>
            <a:ext cx="12191999" cy="508870"/>
            <a:chOff x="628180" y="-1"/>
            <a:chExt cx="8138912" cy="482024"/>
          </a:xfrm>
        </p:grpSpPr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85324120-CBA4-452E-8153-FD6B8F15E9B5}"/>
                </a:ext>
              </a:extLst>
            </p:cNvPr>
            <p:cNvSpPr/>
            <p:nvPr/>
          </p:nvSpPr>
          <p:spPr>
            <a:xfrm>
              <a:off x="62818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5" name="Arrow: Notched Right 4">
              <a:extLst>
                <a:ext uri="{FF2B5EF4-FFF2-40B4-BE49-F238E27FC236}">
                  <a16:creationId xmlns:a16="http://schemas.microsoft.com/office/drawing/2014/main" id="{78C507EF-81ED-47E2-B639-8AFB72D68B5C}"/>
                </a:ext>
              </a:extLst>
            </p:cNvPr>
            <p:cNvSpPr/>
            <p:nvPr/>
          </p:nvSpPr>
          <p:spPr>
            <a:xfrm>
              <a:off x="1963726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 Personas</a:t>
              </a: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28939B82-DD51-4AE1-B001-CB1539BCB391}"/>
                </a:ext>
              </a:extLst>
            </p:cNvPr>
            <p:cNvSpPr/>
            <p:nvPr/>
          </p:nvSpPr>
          <p:spPr>
            <a:xfrm>
              <a:off x="3299272" y="-1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81B397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26159254-62E9-4069-8B7D-94FC791059BA}"/>
                </a:ext>
              </a:extLst>
            </p:cNvPr>
            <p:cNvSpPr/>
            <p:nvPr/>
          </p:nvSpPr>
          <p:spPr>
            <a:xfrm>
              <a:off x="7305910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GTM</a:t>
              </a:r>
            </a:p>
          </p:txBody>
        </p:sp>
        <p:sp>
          <p:nvSpPr>
            <p:cNvPr id="8" name="Arrow: Notched Right 7">
              <a:extLst>
                <a:ext uri="{FF2B5EF4-FFF2-40B4-BE49-F238E27FC236}">
                  <a16:creationId xmlns:a16="http://schemas.microsoft.com/office/drawing/2014/main" id="{37DFE24A-D7BC-4D01-9307-5811F832E380}"/>
                </a:ext>
              </a:extLst>
            </p:cNvPr>
            <p:cNvSpPr/>
            <p:nvPr/>
          </p:nvSpPr>
          <p:spPr>
            <a:xfrm>
              <a:off x="4634818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Prioritization</a:t>
              </a:r>
            </a:p>
          </p:txBody>
        </p:sp>
        <p:sp>
          <p:nvSpPr>
            <p:cNvPr id="9" name="Arrow: Notched Right 8">
              <a:extLst>
                <a:ext uri="{FF2B5EF4-FFF2-40B4-BE49-F238E27FC236}">
                  <a16:creationId xmlns:a16="http://schemas.microsoft.com/office/drawing/2014/main" id="{9EDA0144-A69A-44A1-A3DF-66C6E51DB02F}"/>
                </a:ext>
              </a:extLst>
            </p:cNvPr>
            <p:cNvSpPr/>
            <p:nvPr/>
          </p:nvSpPr>
          <p:spPr>
            <a:xfrm>
              <a:off x="5970364" y="0"/>
              <a:ext cx="1461182" cy="482023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Success Metric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D9077A1-0790-4623-BF9F-3647E59ABF57}"/>
              </a:ext>
            </a:extLst>
          </p:cNvPr>
          <p:cNvSpPr txBox="1"/>
          <p:nvPr/>
        </p:nvSpPr>
        <p:spPr>
          <a:xfrm>
            <a:off x="614688" y="2295254"/>
            <a:ext cx="10962623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People can search for </a:t>
            </a:r>
            <a:r>
              <a:rPr lang="en-US" sz="1600" b="1" dirty="0">
                <a:solidFill>
                  <a:schemeClr val="accent4"/>
                </a:solidFill>
                <a:latin typeface="Calibri"/>
                <a:cs typeface="Calibri"/>
              </a:rPr>
              <a:t>proper health diet validated by specialist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 for particular disease they have.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After their Purchase we have the data about the medicines they bought. Basis on that we know what disease they have so we after their purchase we can pop a page of </a:t>
            </a:r>
            <a:r>
              <a:rPr lang="en-US" sz="1600" b="1" dirty="0">
                <a:solidFill>
                  <a:schemeClr val="accent4"/>
                </a:solidFill>
                <a:latin typeface="Calibri"/>
                <a:cs typeface="Calibri"/>
              </a:rPr>
              <a:t>“what diet they should go for”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We can </a:t>
            </a:r>
            <a:r>
              <a:rPr lang="en-US" sz="1600" b="1" dirty="0">
                <a:solidFill>
                  <a:schemeClr val="accent4"/>
                </a:solidFill>
                <a:latin typeface="Calibri"/>
                <a:cs typeface="Calibri"/>
              </a:rPr>
              <a:t>partnership with Blinkit or </a:t>
            </a:r>
            <a:r>
              <a:rPr lang="en-US" sz="1600" b="1" dirty="0" err="1">
                <a:solidFill>
                  <a:schemeClr val="accent4"/>
                </a:solidFill>
                <a:latin typeface="Calibri"/>
                <a:cs typeface="Calibri"/>
              </a:rPr>
              <a:t>BigBasket</a:t>
            </a:r>
            <a:r>
              <a:rPr lang="en-US" sz="1600" b="1" dirty="0">
                <a:solidFill>
                  <a:schemeClr val="accent4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to sell the Fruits and Healthy Diet Foods to user by claiming that the products are well hygiene.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As those platforms don’t claim the health-hygiene products so it can raise a issue against this feature so, we can sell through our app just like we selling other product.  </a:t>
            </a:r>
          </a:p>
        </p:txBody>
      </p:sp>
    </p:spTree>
    <p:extLst>
      <p:ext uri="{BB962C8B-B14F-4D97-AF65-F5344CB8AC3E}">
        <p14:creationId xmlns:p14="http://schemas.microsoft.com/office/powerpoint/2010/main" val="3367609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VIRENDRA KUMAR VERMA</dc:creator>
  <cp:lastModifiedBy>VIRENDRA KUMAR VERMA</cp:lastModifiedBy>
  <cp:revision>41</cp:revision>
  <dcterms:created xsi:type="dcterms:W3CDTF">2022-08-24T00:54:55Z</dcterms:created>
  <dcterms:modified xsi:type="dcterms:W3CDTF">2022-09-28T19:08:03Z</dcterms:modified>
</cp:coreProperties>
</file>